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95" r:id="rId4"/>
    <p:sldId id="285" r:id="rId5"/>
    <p:sldId id="286" r:id="rId6"/>
    <p:sldId id="287" r:id="rId7"/>
    <p:sldId id="289" r:id="rId8"/>
    <p:sldId id="290" r:id="rId9"/>
    <p:sldId id="291" r:id="rId10"/>
    <p:sldId id="292" r:id="rId11"/>
    <p:sldId id="293" r:id="rId12"/>
    <p:sldId id="294" r:id="rId13"/>
    <p:sldId id="304" r:id="rId14"/>
    <p:sldId id="305" r:id="rId15"/>
    <p:sldId id="306" r:id="rId16"/>
    <p:sldId id="307" r:id="rId17"/>
    <p:sldId id="308" r:id="rId18"/>
    <p:sldId id="309" r:id="rId19"/>
    <p:sldId id="296" r:id="rId20"/>
    <p:sldId id="297" r:id="rId21"/>
    <p:sldId id="298" r:id="rId22"/>
    <p:sldId id="299" r:id="rId23"/>
    <p:sldId id="300" r:id="rId24"/>
    <p:sldId id="301" r:id="rId25"/>
    <p:sldId id="302" r:id="rId26"/>
    <p:sldId id="30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452413-47CD-4D2D-BEF4-B95B41ADB160}">
          <p14:sldIdLst>
            <p14:sldId id="256"/>
            <p14:sldId id="284"/>
            <p14:sldId id="295"/>
            <p14:sldId id="285"/>
            <p14:sldId id="286"/>
            <p14:sldId id="287"/>
            <p14:sldId id="289"/>
            <p14:sldId id="290"/>
            <p14:sldId id="291"/>
            <p14:sldId id="292"/>
            <p14:sldId id="293"/>
            <p14:sldId id="294"/>
            <p14:sldId id="304"/>
            <p14:sldId id="305"/>
            <p14:sldId id="306"/>
            <p14:sldId id="307"/>
            <p14:sldId id="308"/>
            <p14:sldId id="309"/>
            <p14:sldId id="296"/>
            <p14:sldId id="297"/>
            <p14:sldId id="298"/>
            <p14:sldId id="299"/>
            <p14:sldId id="300"/>
            <p14:sldId id="301"/>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ya Raman S" userId="71fa9daaf00f5e15" providerId="LiveId" clId="{805548ED-8B3F-4DD9-B4CE-8215F53FA076}"/>
    <pc:docChg chg="undo custSel addSld modSld sldOrd addSection delSection modSection">
      <pc:chgData name="Jeya Raman S" userId="71fa9daaf00f5e15" providerId="LiveId" clId="{805548ED-8B3F-4DD9-B4CE-8215F53FA076}" dt="2024-03-16T12:44:45.495" v="1165" actId="1076"/>
      <pc:docMkLst>
        <pc:docMk/>
      </pc:docMkLst>
      <pc:sldChg chg="modSp mod">
        <pc:chgData name="Jeya Raman S" userId="71fa9daaf00f5e15" providerId="LiveId" clId="{805548ED-8B3F-4DD9-B4CE-8215F53FA076}" dt="2024-03-16T12:07:14.074" v="1054" actId="1076"/>
        <pc:sldMkLst>
          <pc:docMk/>
          <pc:sldMk cId="1779759649" sldId="256"/>
        </pc:sldMkLst>
        <pc:spChg chg="mod">
          <ac:chgData name="Jeya Raman S" userId="71fa9daaf00f5e15" providerId="LiveId" clId="{805548ED-8B3F-4DD9-B4CE-8215F53FA076}" dt="2024-03-16T12:06:55.942" v="1037" actId="20577"/>
          <ac:spMkLst>
            <pc:docMk/>
            <pc:sldMk cId="1779759649" sldId="256"/>
            <ac:spMk id="2" creationId="{B56F8AA2-9BF4-05DC-7D41-F08027652403}"/>
          </ac:spMkLst>
        </pc:spChg>
        <pc:spChg chg="mod">
          <ac:chgData name="Jeya Raman S" userId="71fa9daaf00f5e15" providerId="LiveId" clId="{805548ED-8B3F-4DD9-B4CE-8215F53FA076}" dt="2024-03-16T12:07:14.074" v="1054" actId="1076"/>
          <ac:spMkLst>
            <pc:docMk/>
            <pc:sldMk cId="1779759649" sldId="256"/>
            <ac:spMk id="3" creationId="{CFE1392C-0236-0745-570A-6FB184E78D62}"/>
          </ac:spMkLst>
        </pc:spChg>
      </pc:sldChg>
      <pc:sldChg chg="modSp mod ord">
        <pc:chgData name="Jeya Raman S" userId="71fa9daaf00f5e15" providerId="LiveId" clId="{805548ED-8B3F-4DD9-B4CE-8215F53FA076}" dt="2024-03-16T12:06:20.266" v="1003" actId="1076"/>
        <pc:sldMkLst>
          <pc:docMk/>
          <pc:sldMk cId="3536092366" sldId="284"/>
        </pc:sldMkLst>
        <pc:spChg chg="mod">
          <ac:chgData name="Jeya Raman S" userId="71fa9daaf00f5e15" providerId="LiveId" clId="{805548ED-8B3F-4DD9-B4CE-8215F53FA076}" dt="2024-03-16T12:06:14.131" v="1002" actId="1076"/>
          <ac:spMkLst>
            <pc:docMk/>
            <pc:sldMk cId="3536092366" sldId="284"/>
            <ac:spMk id="2" creationId="{00000000-0000-0000-0000-000000000000}"/>
          </ac:spMkLst>
        </pc:spChg>
        <pc:spChg chg="mod">
          <ac:chgData name="Jeya Raman S" userId="71fa9daaf00f5e15" providerId="LiveId" clId="{805548ED-8B3F-4DD9-B4CE-8215F53FA076}" dt="2024-03-13T12:11:42.975" v="49" actId="20577"/>
          <ac:spMkLst>
            <pc:docMk/>
            <pc:sldMk cId="3536092366" sldId="284"/>
            <ac:spMk id="3" creationId="{A2D9E484-83BB-1126-A8CC-FF188BA9D2EE}"/>
          </ac:spMkLst>
        </pc:spChg>
        <pc:spChg chg="mod">
          <ac:chgData name="Jeya Raman S" userId="71fa9daaf00f5e15" providerId="LiveId" clId="{805548ED-8B3F-4DD9-B4CE-8215F53FA076}" dt="2024-03-16T12:06:20.266" v="1003" actId="1076"/>
          <ac:spMkLst>
            <pc:docMk/>
            <pc:sldMk cId="3536092366" sldId="284"/>
            <ac:spMk id="6" creationId="{A1E57A94-2916-8DA0-4B1B-C088E118EE80}"/>
          </ac:spMkLst>
        </pc:spChg>
      </pc:sldChg>
      <pc:sldChg chg="modSp mod">
        <pc:chgData name="Jeya Raman S" userId="71fa9daaf00f5e15" providerId="LiveId" clId="{805548ED-8B3F-4DD9-B4CE-8215F53FA076}" dt="2024-03-16T12:08:52.285" v="1074"/>
        <pc:sldMkLst>
          <pc:docMk/>
          <pc:sldMk cId="1800281588" sldId="285"/>
        </pc:sldMkLst>
        <pc:spChg chg="mod">
          <ac:chgData name="Jeya Raman S" userId="71fa9daaf00f5e15" providerId="LiveId" clId="{805548ED-8B3F-4DD9-B4CE-8215F53FA076}" dt="2024-03-16T12:08:52.285" v="1074"/>
          <ac:spMkLst>
            <pc:docMk/>
            <pc:sldMk cId="1800281588" sldId="285"/>
            <ac:spMk id="3" creationId="{A2D9E484-83BB-1126-A8CC-FF188BA9D2EE}"/>
          </ac:spMkLst>
        </pc:spChg>
      </pc:sldChg>
      <pc:sldChg chg="modSp mod">
        <pc:chgData name="Jeya Raman S" userId="71fa9daaf00f5e15" providerId="LiveId" clId="{805548ED-8B3F-4DD9-B4CE-8215F53FA076}" dt="2024-03-16T12:08:58.622" v="1075"/>
        <pc:sldMkLst>
          <pc:docMk/>
          <pc:sldMk cId="4263101413" sldId="286"/>
        </pc:sldMkLst>
        <pc:spChg chg="mod">
          <ac:chgData name="Jeya Raman S" userId="71fa9daaf00f5e15" providerId="LiveId" clId="{805548ED-8B3F-4DD9-B4CE-8215F53FA076}" dt="2024-03-16T12:08:58.622" v="1075"/>
          <ac:spMkLst>
            <pc:docMk/>
            <pc:sldMk cId="4263101413" sldId="286"/>
            <ac:spMk id="3" creationId="{A2D9E484-83BB-1126-A8CC-FF188BA9D2EE}"/>
          </ac:spMkLst>
        </pc:spChg>
      </pc:sldChg>
      <pc:sldChg chg="modSp mod">
        <pc:chgData name="Jeya Raman S" userId="71fa9daaf00f5e15" providerId="LiveId" clId="{805548ED-8B3F-4DD9-B4CE-8215F53FA076}" dt="2024-03-16T12:09:05.529" v="1076"/>
        <pc:sldMkLst>
          <pc:docMk/>
          <pc:sldMk cId="1329363601" sldId="287"/>
        </pc:sldMkLst>
        <pc:spChg chg="mod">
          <ac:chgData name="Jeya Raman S" userId="71fa9daaf00f5e15" providerId="LiveId" clId="{805548ED-8B3F-4DD9-B4CE-8215F53FA076}" dt="2024-03-16T12:09:05.529" v="1076"/>
          <ac:spMkLst>
            <pc:docMk/>
            <pc:sldMk cId="1329363601" sldId="287"/>
            <ac:spMk id="3" creationId="{A2D9E484-83BB-1126-A8CC-FF188BA9D2EE}"/>
          </ac:spMkLst>
        </pc:spChg>
      </pc:sldChg>
      <pc:sldChg chg="modSp mod">
        <pc:chgData name="Jeya Raman S" userId="71fa9daaf00f5e15" providerId="LiveId" clId="{805548ED-8B3F-4DD9-B4CE-8215F53FA076}" dt="2024-03-16T12:09:12.748" v="1077"/>
        <pc:sldMkLst>
          <pc:docMk/>
          <pc:sldMk cId="2776755875" sldId="289"/>
        </pc:sldMkLst>
        <pc:spChg chg="mod">
          <ac:chgData name="Jeya Raman S" userId="71fa9daaf00f5e15" providerId="LiveId" clId="{805548ED-8B3F-4DD9-B4CE-8215F53FA076}" dt="2024-03-16T12:09:12.748" v="1077"/>
          <ac:spMkLst>
            <pc:docMk/>
            <pc:sldMk cId="2776755875" sldId="289"/>
            <ac:spMk id="3" creationId="{A2D9E484-83BB-1126-A8CC-FF188BA9D2EE}"/>
          </ac:spMkLst>
        </pc:spChg>
      </pc:sldChg>
      <pc:sldChg chg="modSp mod">
        <pc:chgData name="Jeya Raman S" userId="71fa9daaf00f5e15" providerId="LiveId" clId="{805548ED-8B3F-4DD9-B4CE-8215F53FA076}" dt="2024-03-16T12:09:18.160" v="1078"/>
        <pc:sldMkLst>
          <pc:docMk/>
          <pc:sldMk cId="1141897754" sldId="290"/>
        </pc:sldMkLst>
        <pc:spChg chg="mod">
          <ac:chgData name="Jeya Raman S" userId="71fa9daaf00f5e15" providerId="LiveId" clId="{805548ED-8B3F-4DD9-B4CE-8215F53FA076}" dt="2024-03-16T12:09:18.160" v="1078"/>
          <ac:spMkLst>
            <pc:docMk/>
            <pc:sldMk cId="1141897754" sldId="290"/>
            <ac:spMk id="3" creationId="{A2D9E484-83BB-1126-A8CC-FF188BA9D2EE}"/>
          </ac:spMkLst>
        </pc:spChg>
      </pc:sldChg>
      <pc:sldChg chg="modSp mod">
        <pc:chgData name="Jeya Raman S" userId="71fa9daaf00f5e15" providerId="LiveId" clId="{805548ED-8B3F-4DD9-B4CE-8215F53FA076}" dt="2024-03-16T12:09:25.046" v="1079"/>
        <pc:sldMkLst>
          <pc:docMk/>
          <pc:sldMk cId="996098233" sldId="291"/>
        </pc:sldMkLst>
        <pc:spChg chg="mod">
          <ac:chgData name="Jeya Raman S" userId="71fa9daaf00f5e15" providerId="LiveId" clId="{805548ED-8B3F-4DD9-B4CE-8215F53FA076}" dt="2024-03-16T12:09:25.046" v="1079"/>
          <ac:spMkLst>
            <pc:docMk/>
            <pc:sldMk cId="996098233" sldId="291"/>
            <ac:spMk id="3" creationId="{A2D9E484-83BB-1126-A8CC-FF188BA9D2EE}"/>
          </ac:spMkLst>
        </pc:spChg>
      </pc:sldChg>
      <pc:sldChg chg="modSp mod">
        <pc:chgData name="Jeya Raman S" userId="71fa9daaf00f5e15" providerId="LiveId" clId="{805548ED-8B3F-4DD9-B4CE-8215F53FA076}" dt="2024-03-16T12:09:33.271" v="1080"/>
        <pc:sldMkLst>
          <pc:docMk/>
          <pc:sldMk cId="1555715031" sldId="292"/>
        </pc:sldMkLst>
        <pc:spChg chg="mod">
          <ac:chgData name="Jeya Raman S" userId="71fa9daaf00f5e15" providerId="LiveId" clId="{805548ED-8B3F-4DD9-B4CE-8215F53FA076}" dt="2024-03-16T12:09:33.271" v="1080"/>
          <ac:spMkLst>
            <pc:docMk/>
            <pc:sldMk cId="1555715031" sldId="292"/>
            <ac:spMk id="3" creationId="{A2D9E484-83BB-1126-A8CC-FF188BA9D2EE}"/>
          </ac:spMkLst>
        </pc:spChg>
      </pc:sldChg>
      <pc:sldChg chg="modSp mod">
        <pc:chgData name="Jeya Raman S" userId="71fa9daaf00f5e15" providerId="LiveId" clId="{805548ED-8B3F-4DD9-B4CE-8215F53FA076}" dt="2024-03-16T12:09:37.617" v="1081"/>
        <pc:sldMkLst>
          <pc:docMk/>
          <pc:sldMk cId="117157783" sldId="293"/>
        </pc:sldMkLst>
        <pc:spChg chg="mod">
          <ac:chgData name="Jeya Raman S" userId="71fa9daaf00f5e15" providerId="LiveId" clId="{805548ED-8B3F-4DD9-B4CE-8215F53FA076}" dt="2024-03-16T12:09:37.617" v="1081"/>
          <ac:spMkLst>
            <pc:docMk/>
            <pc:sldMk cId="117157783" sldId="293"/>
            <ac:spMk id="3" creationId="{A2D9E484-83BB-1126-A8CC-FF188BA9D2EE}"/>
          </ac:spMkLst>
        </pc:spChg>
      </pc:sldChg>
      <pc:sldChg chg="addSp delSp modSp add mod modClrScheme chgLayout">
        <pc:chgData name="Jeya Raman S" userId="71fa9daaf00f5e15" providerId="LiveId" clId="{805548ED-8B3F-4DD9-B4CE-8215F53FA076}" dt="2024-03-16T12:17:46.232" v="1090" actId="14100"/>
        <pc:sldMkLst>
          <pc:docMk/>
          <pc:sldMk cId="1332962746" sldId="294"/>
        </pc:sldMkLst>
        <pc:spChg chg="mod">
          <ac:chgData name="Jeya Raman S" userId="71fa9daaf00f5e15" providerId="LiveId" clId="{805548ED-8B3F-4DD9-B4CE-8215F53FA076}" dt="2024-03-13T12:13:53.652" v="132" actId="20577"/>
          <ac:spMkLst>
            <pc:docMk/>
            <pc:sldMk cId="1332962746" sldId="294"/>
            <ac:spMk id="2" creationId="{00000000-0000-0000-0000-000000000000}"/>
          </ac:spMkLst>
        </pc:spChg>
        <pc:spChg chg="mod">
          <ac:chgData name="Jeya Raman S" userId="71fa9daaf00f5e15" providerId="LiveId" clId="{805548ED-8B3F-4DD9-B4CE-8215F53FA076}" dt="2024-03-13T12:13:47.446" v="130" actId="20577"/>
          <ac:spMkLst>
            <pc:docMk/>
            <pc:sldMk cId="1332962746" sldId="294"/>
            <ac:spMk id="3" creationId="{A2D9E484-83BB-1126-A8CC-FF188BA9D2EE}"/>
          </ac:spMkLst>
        </pc:spChg>
        <pc:spChg chg="add del mod ord">
          <ac:chgData name="Jeya Raman S" userId="71fa9daaf00f5e15" providerId="LiveId" clId="{805548ED-8B3F-4DD9-B4CE-8215F53FA076}" dt="2024-03-13T12:21:50.650" v="249" actId="21"/>
          <ac:spMkLst>
            <pc:docMk/>
            <pc:sldMk cId="1332962746" sldId="294"/>
            <ac:spMk id="4" creationId="{851C4D52-9367-668E-6519-16125617856F}"/>
          </ac:spMkLst>
        </pc:spChg>
        <pc:spChg chg="add del mod ord">
          <ac:chgData name="Jeya Raman S" userId="71fa9daaf00f5e15" providerId="LiveId" clId="{805548ED-8B3F-4DD9-B4CE-8215F53FA076}" dt="2024-03-13T12:21:59.777" v="251" actId="21"/>
          <ac:spMkLst>
            <pc:docMk/>
            <pc:sldMk cId="1332962746" sldId="294"/>
            <ac:spMk id="5" creationId="{0E811DEE-C208-44B8-F73C-73F96D562012}"/>
          </ac:spMkLst>
        </pc:spChg>
        <pc:spChg chg="del mod">
          <ac:chgData name="Jeya Raman S" userId="71fa9daaf00f5e15" providerId="LiveId" clId="{805548ED-8B3F-4DD9-B4CE-8215F53FA076}" dt="2024-03-13T12:11:10.172" v="8"/>
          <ac:spMkLst>
            <pc:docMk/>
            <pc:sldMk cId="1332962746" sldId="294"/>
            <ac:spMk id="6" creationId="{A1E57A94-2916-8DA0-4B1B-C088E118EE80}"/>
          </ac:spMkLst>
        </pc:spChg>
        <pc:spChg chg="add mod ord">
          <ac:chgData name="Jeya Raman S" userId="71fa9daaf00f5e15" providerId="LiveId" clId="{805548ED-8B3F-4DD9-B4CE-8215F53FA076}" dt="2024-03-13T12:44:58.116" v="354" actId="20577"/>
          <ac:spMkLst>
            <pc:docMk/>
            <pc:sldMk cId="1332962746" sldId="294"/>
            <ac:spMk id="7" creationId="{9B41D09E-9D9C-2B1C-C3BE-BC646897324F}"/>
          </ac:spMkLst>
        </pc:spChg>
        <pc:picChg chg="add del mod">
          <ac:chgData name="Jeya Raman S" userId="71fa9daaf00f5e15" providerId="LiveId" clId="{805548ED-8B3F-4DD9-B4CE-8215F53FA076}" dt="2024-03-16T12:17:11.563" v="1085" actId="478"/>
          <ac:picMkLst>
            <pc:docMk/>
            <pc:sldMk cId="1332962746" sldId="294"/>
            <ac:picMk id="5" creationId="{5E6EE3BC-EE05-A78A-ABDC-B3D3C558DCE2}"/>
          </ac:picMkLst>
        </pc:picChg>
        <pc:picChg chg="add mod">
          <ac:chgData name="Jeya Raman S" userId="71fa9daaf00f5e15" providerId="LiveId" clId="{805548ED-8B3F-4DD9-B4CE-8215F53FA076}" dt="2024-03-16T12:17:46.232" v="1090" actId="14100"/>
          <ac:picMkLst>
            <pc:docMk/>
            <pc:sldMk cId="1332962746" sldId="294"/>
            <ac:picMk id="8" creationId="{D8660C09-78CC-DB81-D276-7DA746087788}"/>
          </ac:picMkLst>
        </pc:picChg>
      </pc:sldChg>
      <pc:sldChg chg="modSp add mod">
        <pc:chgData name="Jeya Raman S" userId="71fa9daaf00f5e15" providerId="LiveId" clId="{805548ED-8B3F-4DD9-B4CE-8215F53FA076}" dt="2024-03-16T12:08:38.898" v="1073" actId="20577"/>
        <pc:sldMkLst>
          <pc:docMk/>
          <pc:sldMk cId="3546518580" sldId="295"/>
        </pc:sldMkLst>
        <pc:spChg chg="mod">
          <ac:chgData name="Jeya Raman S" userId="71fa9daaf00f5e15" providerId="LiveId" clId="{805548ED-8B3F-4DD9-B4CE-8215F53FA076}" dt="2024-03-16T12:08:38.898" v="1073" actId="20577"/>
          <ac:spMkLst>
            <pc:docMk/>
            <pc:sldMk cId="3546518580" sldId="295"/>
            <ac:spMk id="3" creationId="{A2D9E484-83BB-1126-A8CC-FF188BA9D2EE}"/>
          </ac:spMkLst>
        </pc:spChg>
      </pc:sldChg>
      <pc:sldChg chg="addSp delSp modSp add mod">
        <pc:chgData name="Jeya Raman S" userId="71fa9daaf00f5e15" providerId="LiveId" clId="{805548ED-8B3F-4DD9-B4CE-8215F53FA076}" dt="2024-03-13T12:59:19.980" v="369" actId="255"/>
        <pc:sldMkLst>
          <pc:docMk/>
          <pc:sldMk cId="2903685471" sldId="296"/>
        </pc:sldMkLst>
        <pc:spChg chg="mod">
          <ac:chgData name="Jeya Raman S" userId="71fa9daaf00f5e15" providerId="LiveId" clId="{805548ED-8B3F-4DD9-B4CE-8215F53FA076}" dt="2024-03-13T12:30:48.114" v="321" actId="20577"/>
          <ac:spMkLst>
            <pc:docMk/>
            <pc:sldMk cId="2903685471" sldId="296"/>
            <ac:spMk id="3" creationId="{A2D9E484-83BB-1126-A8CC-FF188BA9D2EE}"/>
          </ac:spMkLst>
        </pc:spChg>
        <pc:spChg chg="add mod">
          <ac:chgData name="Jeya Raman S" userId="71fa9daaf00f5e15" providerId="LiveId" clId="{805548ED-8B3F-4DD9-B4CE-8215F53FA076}" dt="2024-03-13T12:59:19.980" v="369" actId="255"/>
          <ac:spMkLst>
            <pc:docMk/>
            <pc:sldMk cId="2903685471" sldId="296"/>
            <ac:spMk id="5" creationId="{EC57E84B-E1DB-A28D-63C0-126DA28E2630}"/>
          </ac:spMkLst>
        </pc:spChg>
        <pc:spChg chg="del">
          <ac:chgData name="Jeya Raman S" userId="71fa9daaf00f5e15" providerId="LiveId" clId="{805548ED-8B3F-4DD9-B4CE-8215F53FA076}" dt="2024-03-13T12:45:16.361" v="355" actId="21"/>
          <ac:spMkLst>
            <pc:docMk/>
            <pc:sldMk cId="2903685471" sldId="296"/>
            <ac:spMk id="7" creationId="{9B41D09E-9D9C-2B1C-C3BE-BC646897324F}"/>
          </ac:spMkLst>
        </pc:spChg>
        <pc:picChg chg="add mod">
          <ac:chgData name="Jeya Raman S" userId="71fa9daaf00f5e15" providerId="LiveId" clId="{805548ED-8B3F-4DD9-B4CE-8215F53FA076}" dt="2024-03-13T12:58:58.518" v="358" actId="1076"/>
          <ac:picMkLst>
            <pc:docMk/>
            <pc:sldMk cId="2903685471" sldId="296"/>
            <ac:picMk id="8" creationId="{B802C33C-A642-7AEB-0407-9C3247AFEE60}"/>
          </ac:picMkLst>
        </pc:picChg>
      </pc:sldChg>
      <pc:sldChg chg="addSp delSp modSp add mod">
        <pc:chgData name="Jeya Raman S" userId="71fa9daaf00f5e15" providerId="LiveId" clId="{805548ED-8B3F-4DD9-B4CE-8215F53FA076}" dt="2024-03-13T13:04:35.519" v="477" actId="6549"/>
        <pc:sldMkLst>
          <pc:docMk/>
          <pc:sldMk cId="2464653342" sldId="297"/>
        </pc:sldMkLst>
        <pc:spChg chg="mod">
          <ac:chgData name="Jeya Raman S" userId="71fa9daaf00f5e15" providerId="LiveId" clId="{805548ED-8B3F-4DD9-B4CE-8215F53FA076}" dt="2024-03-13T13:04:35.519" v="477" actId="6549"/>
          <ac:spMkLst>
            <pc:docMk/>
            <pc:sldMk cId="2464653342" sldId="297"/>
            <ac:spMk id="2" creationId="{00000000-0000-0000-0000-000000000000}"/>
          </ac:spMkLst>
        </pc:spChg>
        <pc:spChg chg="mod">
          <ac:chgData name="Jeya Raman S" userId="71fa9daaf00f5e15" providerId="LiveId" clId="{805548ED-8B3F-4DD9-B4CE-8215F53FA076}" dt="2024-03-13T12:59:48.408" v="392" actId="20577"/>
          <ac:spMkLst>
            <pc:docMk/>
            <pc:sldMk cId="2464653342" sldId="297"/>
            <ac:spMk id="5" creationId="{EC57E84B-E1DB-A28D-63C0-126DA28E2630}"/>
          </ac:spMkLst>
        </pc:spChg>
        <pc:spChg chg="add mod">
          <ac:chgData name="Jeya Raman S" userId="71fa9daaf00f5e15" providerId="LiveId" clId="{805548ED-8B3F-4DD9-B4CE-8215F53FA076}" dt="2024-03-13T13:03:20.392" v="430"/>
          <ac:spMkLst>
            <pc:docMk/>
            <pc:sldMk cId="2464653342" sldId="297"/>
            <ac:spMk id="10" creationId="{95636C49-C3AE-E7EF-0CF4-21AACF3AE080}"/>
          </ac:spMkLst>
        </pc:spChg>
        <pc:picChg chg="add mod">
          <ac:chgData name="Jeya Raman S" userId="71fa9daaf00f5e15" providerId="LiveId" clId="{805548ED-8B3F-4DD9-B4CE-8215F53FA076}" dt="2024-03-13T13:02:27.612" v="422" actId="14100"/>
          <ac:picMkLst>
            <pc:docMk/>
            <pc:sldMk cId="2464653342" sldId="297"/>
            <ac:picMk id="6" creationId="{24979E1D-EBDB-EAAA-1A68-7133707BB7E6}"/>
          </ac:picMkLst>
        </pc:picChg>
        <pc:picChg chg="add del">
          <ac:chgData name="Jeya Raman S" userId="71fa9daaf00f5e15" providerId="LiveId" clId="{805548ED-8B3F-4DD9-B4CE-8215F53FA076}" dt="2024-03-13T13:02:49.956" v="425" actId="478"/>
          <ac:picMkLst>
            <pc:docMk/>
            <pc:sldMk cId="2464653342" sldId="297"/>
            <ac:picMk id="8" creationId="{B802C33C-A642-7AEB-0407-9C3247AFEE60}"/>
          </ac:picMkLst>
        </pc:picChg>
        <pc:picChg chg="add mod">
          <ac:chgData name="Jeya Raman S" userId="71fa9daaf00f5e15" providerId="LiveId" clId="{805548ED-8B3F-4DD9-B4CE-8215F53FA076}" dt="2024-03-13T13:03:05.490" v="428" actId="1076"/>
          <ac:picMkLst>
            <pc:docMk/>
            <pc:sldMk cId="2464653342" sldId="297"/>
            <ac:picMk id="9" creationId="{C9978E12-AB35-51D5-2A6C-9E0A8D1F0578}"/>
          </ac:picMkLst>
        </pc:picChg>
      </pc:sldChg>
      <pc:sldChg chg="addSp delSp modSp add mod">
        <pc:chgData name="Jeya Raman S" userId="71fa9daaf00f5e15" providerId="LiveId" clId="{805548ED-8B3F-4DD9-B4CE-8215F53FA076}" dt="2024-03-13T13:04:26.703" v="475" actId="1076"/>
        <pc:sldMkLst>
          <pc:docMk/>
          <pc:sldMk cId="3802438117" sldId="298"/>
        </pc:sldMkLst>
        <pc:spChg chg="mod">
          <ac:chgData name="Jeya Raman S" userId="71fa9daaf00f5e15" providerId="LiveId" clId="{805548ED-8B3F-4DD9-B4CE-8215F53FA076}" dt="2024-03-13T13:04:13.298" v="473" actId="6549"/>
          <ac:spMkLst>
            <pc:docMk/>
            <pc:sldMk cId="3802438117" sldId="298"/>
            <ac:spMk id="2" creationId="{00000000-0000-0000-0000-000000000000}"/>
          </ac:spMkLst>
        </pc:spChg>
        <pc:spChg chg="mod">
          <ac:chgData name="Jeya Raman S" userId="71fa9daaf00f5e15" providerId="LiveId" clId="{805548ED-8B3F-4DD9-B4CE-8215F53FA076}" dt="2024-03-13T13:03:39.899" v="468" actId="20577"/>
          <ac:spMkLst>
            <pc:docMk/>
            <pc:sldMk cId="3802438117" sldId="298"/>
            <ac:spMk id="5" creationId="{EC57E84B-E1DB-A28D-63C0-126DA28E2630}"/>
          </ac:spMkLst>
        </pc:spChg>
        <pc:picChg chg="add mod">
          <ac:chgData name="Jeya Raman S" userId="71fa9daaf00f5e15" providerId="LiveId" clId="{805548ED-8B3F-4DD9-B4CE-8215F53FA076}" dt="2024-03-13T13:04:26.703" v="475" actId="1076"/>
          <ac:picMkLst>
            <pc:docMk/>
            <pc:sldMk cId="3802438117" sldId="298"/>
            <ac:picMk id="6" creationId="{5DAC83BB-3D39-783E-5AD6-FDD291108F79}"/>
          </ac:picMkLst>
        </pc:picChg>
        <pc:picChg chg="del">
          <ac:chgData name="Jeya Raman S" userId="71fa9daaf00f5e15" providerId="LiveId" clId="{805548ED-8B3F-4DD9-B4CE-8215F53FA076}" dt="2024-03-13T13:03:43.916" v="469" actId="478"/>
          <ac:picMkLst>
            <pc:docMk/>
            <pc:sldMk cId="3802438117" sldId="298"/>
            <ac:picMk id="9" creationId="{C9978E12-AB35-51D5-2A6C-9E0A8D1F0578}"/>
          </ac:picMkLst>
        </pc:picChg>
      </pc:sldChg>
      <pc:sldChg chg="addSp delSp modSp add mod">
        <pc:chgData name="Jeya Raman S" userId="71fa9daaf00f5e15" providerId="LiveId" clId="{805548ED-8B3F-4DD9-B4CE-8215F53FA076}" dt="2024-03-13T13:05:14.448" v="494" actId="20577"/>
        <pc:sldMkLst>
          <pc:docMk/>
          <pc:sldMk cId="2943446901" sldId="299"/>
        </pc:sldMkLst>
        <pc:spChg chg="mod">
          <ac:chgData name="Jeya Raman S" userId="71fa9daaf00f5e15" providerId="LiveId" clId="{805548ED-8B3F-4DD9-B4CE-8215F53FA076}" dt="2024-03-13T13:05:14.448" v="494" actId="20577"/>
          <ac:spMkLst>
            <pc:docMk/>
            <pc:sldMk cId="2943446901" sldId="299"/>
            <ac:spMk id="5" creationId="{EC57E84B-E1DB-A28D-63C0-126DA28E2630}"/>
          </ac:spMkLst>
        </pc:spChg>
        <pc:picChg chg="del">
          <ac:chgData name="Jeya Raman S" userId="71fa9daaf00f5e15" providerId="LiveId" clId="{805548ED-8B3F-4DD9-B4CE-8215F53FA076}" dt="2024-03-13T13:04:52.721" v="479" actId="478"/>
          <ac:picMkLst>
            <pc:docMk/>
            <pc:sldMk cId="2943446901" sldId="299"/>
            <ac:picMk id="6" creationId="{5DAC83BB-3D39-783E-5AD6-FDD291108F79}"/>
          </ac:picMkLst>
        </pc:picChg>
        <pc:picChg chg="add mod">
          <ac:chgData name="Jeya Raman S" userId="71fa9daaf00f5e15" providerId="LiveId" clId="{805548ED-8B3F-4DD9-B4CE-8215F53FA076}" dt="2024-03-13T13:05:08.715" v="481" actId="1076"/>
          <ac:picMkLst>
            <pc:docMk/>
            <pc:sldMk cId="2943446901" sldId="299"/>
            <ac:picMk id="7" creationId="{F21E8A4F-CAB3-721F-E69A-0C8233078AC3}"/>
          </ac:picMkLst>
        </pc:picChg>
      </pc:sldChg>
      <pc:sldChg chg="addSp delSp modSp add mod">
        <pc:chgData name="Jeya Raman S" userId="71fa9daaf00f5e15" providerId="LiveId" clId="{805548ED-8B3F-4DD9-B4CE-8215F53FA076}" dt="2024-03-13T13:05:54.170" v="525" actId="20577"/>
        <pc:sldMkLst>
          <pc:docMk/>
          <pc:sldMk cId="205580464" sldId="300"/>
        </pc:sldMkLst>
        <pc:spChg chg="mod">
          <ac:chgData name="Jeya Raman S" userId="71fa9daaf00f5e15" providerId="LiveId" clId="{805548ED-8B3F-4DD9-B4CE-8215F53FA076}" dt="2024-03-13T13:05:54.170" v="525" actId="20577"/>
          <ac:spMkLst>
            <pc:docMk/>
            <pc:sldMk cId="205580464" sldId="300"/>
            <ac:spMk id="5" creationId="{EC57E84B-E1DB-A28D-63C0-126DA28E2630}"/>
          </ac:spMkLst>
        </pc:spChg>
        <pc:picChg chg="add mod">
          <ac:chgData name="Jeya Raman S" userId="71fa9daaf00f5e15" providerId="LiveId" clId="{805548ED-8B3F-4DD9-B4CE-8215F53FA076}" dt="2024-03-13T13:05:44.348" v="498" actId="1076"/>
          <ac:picMkLst>
            <pc:docMk/>
            <pc:sldMk cId="205580464" sldId="300"/>
            <ac:picMk id="6" creationId="{F0480466-5AD8-DB18-826F-5F2638414F21}"/>
          </ac:picMkLst>
        </pc:picChg>
        <pc:picChg chg="del">
          <ac:chgData name="Jeya Raman S" userId="71fa9daaf00f5e15" providerId="LiveId" clId="{805548ED-8B3F-4DD9-B4CE-8215F53FA076}" dt="2024-03-13T13:05:30.139" v="496" actId="478"/>
          <ac:picMkLst>
            <pc:docMk/>
            <pc:sldMk cId="205580464" sldId="300"/>
            <ac:picMk id="7" creationId="{F21E8A4F-CAB3-721F-E69A-0C8233078AC3}"/>
          </ac:picMkLst>
        </pc:picChg>
      </pc:sldChg>
      <pc:sldChg chg="modSp add mod ord">
        <pc:chgData name="Jeya Raman S" userId="71fa9daaf00f5e15" providerId="LiveId" clId="{805548ED-8B3F-4DD9-B4CE-8215F53FA076}" dt="2024-03-16T12:07:49.431" v="1057" actId="113"/>
        <pc:sldMkLst>
          <pc:docMk/>
          <pc:sldMk cId="3696424643" sldId="301"/>
        </pc:sldMkLst>
        <pc:spChg chg="mod">
          <ac:chgData name="Jeya Raman S" userId="71fa9daaf00f5e15" providerId="LiveId" clId="{805548ED-8B3F-4DD9-B4CE-8215F53FA076}" dt="2024-03-14T17:06:39.404" v="574" actId="20577"/>
          <ac:spMkLst>
            <pc:docMk/>
            <pc:sldMk cId="3696424643" sldId="301"/>
            <ac:spMk id="3" creationId="{A2D9E484-83BB-1126-A8CC-FF188BA9D2EE}"/>
          </ac:spMkLst>
        </pc:spChg>
        <pc:spChg chg="mod">
          <ac:chgData name="Jeya Raman S" userId="71fa9daaf00f5e15" providerId="LiveId" clId="{805548ED-8B3F-4DD9-B4CE-8215F53FA076}" dt="2024-03-16T12:07:49.431" v="1057" actId="113"/>
          <ac:spMkLst>
            <pc:docMk/>
            <pc:sldMk cId="3696424643" sldId="301"/>
            <ac:spMk id="6" creationId="{A1E57A94-2916-8DA0-4B1B-C088E118EE80}"/>
          </ac:spMkLst>
        </pc:spChg>
      </pc:sldChg>
      <pc:sldChg chg="addSp delSp modSp add mod">
        <pc:chgData name="Jeya Raman S" userId="71fa9daaf00f5e15" providerId="LiveId" clId="{805548ED-8B3F-4DD9-B4CE-8215F53FA076}" dt="2024-03-16T12:07:55.881" v="1058" actId="113"/>
        <pc:sldMkLst>
          <pc:docMk/>
          <pc:sldMk cId="1300266423" sldId="302"/>
        </pc:sldMkLst>
        <pc:spChg chg="mod">
          <ac:chgData name="Jeya Raman S" userId="71fa9daaf00f5e15" providerId="LiveId" clId="{805548ED-8B3F-4DD9-B4CE-8215F53FA076}" dt="2024-03-14T17:14:10.640" v="838" actId="20577"/>
          <ac:spMkLst>
            <pc:docMk/>
            <pc:sldMk cId="1300266423" sldId="302"/>
            <ac:spMk id="3" creationId="{A2D9E484-83BB-1126-A8CC-FF188BA9D2EE}"/>
          </ac:spMkLst>
        </pc:spChg>
        <pc:spChg chg="mod">
          <ac:chgData name="Jeya Raman S" userId="71fa9daaf00f5e15" providerId="LiveId" clId="{805548ED-8B3F-4DD9-B4CE-8215F53FA076}" dt="2024-03-16T12:07:55.881" v="1058" actId="113"/>
          <ac:spMkLst>
            <pc:docMk/>
            <pc:sldMk cId="1300266423" sldId="302"/>
            <ac:spMk id="6" creationId="{A1E57A94-2916-8DA0-4B1B-C088E118EE80}"/>
          </ac:spMkLst>
        </pc:spChg>
        <pc:picChg chg="add del">
          <ac:chgData name="Jeya Raman S" userId="71fa9daaf00f5e15" providerId="LiveId" clId="{805548ED-8B3F-4DD9-B4CE-8215F53FA076}" dt="2024-03-14T17:17:17.237" v="941" actId="22"/>
          <ac:picMkLst>
            <pc:docMk/>
            <pc:sldMk cId="1300266423" sldId="302"/>
            <ac:picMk id="5" creationId="{C87300BC-BD27-D764-F8F8-84FCA619D7A2}"/>
          </ac:picMkLst>
        </pc:picChg>
      </pc:sldChg>
      <pc:sldChg chg="addSp delSp modSp add mod">
        <pc:chgData name="Jeya Raman S" userId="71fa9daaf00f5e15" providerId="LiveId" clId="{805548ED-8B3F-4DD9-B4CE-8215F53FA076}" dt="2024-03-16T11:55:09.130" v="994" actId="5793"/>
        <pc:sldMkLst>
          <pc:docMk/>
          <pc:sldMk cId="4225920211" sldId="303"/>
        </pc:sldMkLst>
        <pc:spChg chg="mod">
          <ac:chgData name="Jeya Raman S" userId="71fa9daaf00f5e15" providerId="LiveId" clId="{805548ED-8B3F-4DD9-B4CE-8215F53FA076}" dt="2024-03-16T11:23:17.717" v="983" actId="20577"/>
          <ac:spMkLst>
            <pc:docMk/>
            <pc:sldMk cId="4225920211" sldId="303"/>
            <ac:spMk id="3" creationId="{A2D9E484-83BB-1126-A8CC-FF188BA9D2EE}"/>
          </ac:spMkLst>
        </pc:spChg>
        <pc:spChg chg="add del mod">
          <ac:chgData name="Jeya Raman S" userId="71fa9daaf00f5e15" providerId="LiveId" clId="{805548ED-8B3F-4DD9-B4CE-8215F53FA076}" dt="2024-03-16T11:55:09.130" v="994" actId="5793"/>
          <ac:spMkLst>
            <pc:docMk/>
            <pc:sldMk cId="4225920211" sldId="303"/>
            <ac:spMk id="6" creationId="{A1E57A94-2916-8DA0-4B1B-C088E118EE80}"/>
          </ac:spMkLst>
        </pc:spChg>
      </pc:sldChg>
      <pc:sldChg chg="addSp delSp modSp add mod">
        <pc:chgData name="Jeya Raman S" userId="71fa9daaf00f5e15" providerId="LiveId" clId="{805548ED-8B3F-4DD9-B4CE-8215F53FA076}" dt="2024-03-16T12:33:57.499" v="1118" actId="6549"/>
        <pc:sldMkLst>
          <pc:docMk/>
          <pc:sldMk cId="680805219" sldId="304"/>
        </pc:sldMkLst>
        <pc:spChg chg="mod">
          <ac:chgData name="Jeya Raman S" userId="71fa9daaf00f5e15" providerId="LiveId" clId="{805548ED-8B3F-4DD9-B4CE-8215F53FA076}" dt="2024-03-16T12:33:57.499" v="1118" actId="6549"/>
          <ac:spMkLst>
            <pc:docMk/>
            <pc:sldMk cId="680805219" sldId="304"/>
            <ac:spMk id="2" creationId="{00000000-0000-0000-0000-000000000000}"/>
          </ac:spMkLst>
        </pc:spChg>
        <pc:spChg chg="add mod">
          <ac:chgData name="Jeya Raman S" userId="71fa9daaf00f5e15" providerId="LiveId" clId="{805548ED-8B3F-4DD9-B4CE-8215F53FA076}" dt="2024-03-16T12:17:56.606" v="1091" actId="478"/>
          <ac:spMkLst>
            <pc:docMk/>
            <pc:sldMk cId="680805219" sldId="304"/>
            <ac:spMk id="5" creationId="{EEFF8844-C62A-B159-3393-1E1C0314B4F3}"/>
          </ac:spMkLst>
        </pc:spChg>
        <pc:spChg chg="del">
          <ac:chgData name="Jeya Raman S" userId="71fa9daaf00f5e15" providerId="LiveId" clId="{805548ED-8B3F-4DD9-B4CE-8215F53FA076}" dt="2024-03-16T12:17:56.606" v="1091" actId="478"/>
          <ac:spMkLst>
            <pc:docMk/>
            <pc:sldMk cId="680805219" sldId="304"/>
            <ac:spMk id="7" creationId="{9B41D09E-9D9C-2B1C-C3BE-BC646897324F}"/>
          </ac:spMkLst>
        </pc:spChg>
        <pc:picChg chg="add mod">
          <ac:chgData name="Jeya Raman S" userId="71fa9daaf00f5e15" providerId="LiveId" clId="{805548ED-8B3F-4DD9-B4CE-8215F53FA076}" dt="2024-03-16T12:19:02.498" v="1099" actId="1076"/>
          <ac:picMkLst>
            <pc:docMk/>
            <pc:sldMk cId="680805219" sldId="304"/>
            <ac:picMk id="8" creationId="{1E62DD1F-41CC-0AA6-4F95-F443A62C4484}"/>
          </ac:picMkLst>
        </pc:picChg>
        <pc:picChg chg="add mod">
          <ac:chgData name="Jeya Raman S" userId="71fa9daaf00f5e15" providerId="LiveId" clId="{805548ED-8B3F-4DD9-B4CE-8215F53FA076}" dt="2024-03-16T12:22:37.431" v="1104" actId="14100"/>
          <ac:picMkLst>
            <pc:docMk/>
            <pc:sldMk cId="680805219" sldId="304"/>
            <ac:picMk id="10" creationId="{F14CFE40-0D0C-6352-0A75-AD771913DD78}"/>
          </ac:picMkLst>
        </pc:picChg>
      </pc:sldChg>
      <pc:sldChg chg="addSp delSp modSp add mod">
        <pc:chgData name="Jeya Raman S" userId="71fa9daaf00f5e15" providerId="LiveId" clId="{805548ED-8B3F-4DD9-B4CE-8215F53FA076}" dt="2024-03-16T12:33:51.258" v="1116" actId="6549"/>
        <pc:sldMkLst>
          <pc:docMk/>
          <pc:sldMk cId="3881348572" sldId="305"/>
        </pc:sldMkLst>
        <pc:spChg chg="mod">
          <ac:chgData name="Jeya Raman S" userId="71fa9daaf00f5e15" providerId="LiveId" clId="{805548ED-8B3F-4DD9-B4CE-8215F53FA076}" dt="2024-03-16T12:33:51.258" v="1116" actId="6549"/>
          <ac:spMkLst>
            <pc:docMk/>
            <pc:sldMk cId="3881348572" sldId="305"/>
            <ac:spMk id="2" creationId="{00000000-0000-0000-0000-000000000000}"/>
          </ac:spMkLst>
        </pc:spChg>
        <pc:picChg chg="add mod">
          <ac:chgData name="Jeya Raman S" userId="71fa9daaf00f5e15" providerId="LiveId" clId="{805548ED-8B3F-4DD9-B4CE-8215F53FA076}" dt="2024-03-16T12:33:13.117" v="1110" actId="1076"/>
          <ac:picMkLst>
            <pc:docMk/>
            <pc:sldMk cId="3881348572" sldId="305"/>
            <ac:picMk id="6" creationId="{165354C1-8C7C-ABA2-5F79-3ECB270C46F8}"/>
          </ac:picMkLst>
        </pc:picChg>
        <pc:picChg chg="del">
          <ac:chgData name="Jeya Raman S" userId="71fa9daaf00f5e15" providerId="LiveId" clId="{805548ED-8B3F-4DD9-B4CE-8215F53FA076}" dt="2024-03-16T12:22:51.564" v="1106" actId="478"/>
          <ac:picMkLst>
            <pc:docMk/>
            <pc:sldMk cId="3881348572" sldId="305"/>
            <ac:picMk id="8" creationId="{1E62DD1F-41CC-0AA6-4F95-F443A62C4484}"/>
          </ac:picMkLst>
        </pc:picChg>
        <pc:picChg chg="add mod">
          <ac:chgData name="Jeya Raman S" userId="71fa9daaf00f5e15" providerId="LiveId" clId="{805548ED-8B3F-4DD9-B4CE-8215F53FA076}" dt="2024-03-16T12:33:45.823" v="1114" actId="1076"/>
          <ac:picMkLst>
            <pc:docMk/>
            <pc:sldMk cId="3881348572" sldId="305"/>
            <ac:picMk id="9" creationId="{2451A349-3BE8-0BD9-0F2E-56A7037C4019}"/>
          </ac:picMkLst>
        </pc:picChg>
        <pc:picChg chg="del">
          <ac:chgData name="Jeya Raman S" userId="71fa9daaf00f5e15" providerId="LiveId" clId="{805548ED-8B3F-4DD9-B4CE-8215F53FA076}" dt="2024-03-16T12:22:53.113" v="1107" actId="478"/>
          <ac:picMkLst>
            <pc:docMk/>
            <pc:sldMk cId="3881348572" sldId="305"/>
            <ac:picMk id="10" creationId="{F14CFE40-0D0C-6352-0A75-AD771913DD78}"/>
          </ac:picMkLst>
        </pc:picChg>
      </pc:sldChg>
      <pc:sldChg chg="addSp delSp modSp add mod">
        <pc:chgData name="Jeya Raman S" userId="71fa9daaf00f5e15" providerId="LiveId" clId="{805548ED-8B3F-4DD9-B4CE-8215F53FA076}" dt="2024-03-16T12:35:12.282" v="1131" actId="478"/>
        <pc:sldMkLst>
          <pc:docMk/>
          <pc:sldMk cId="3272618377" sldId="306"/>
        </pc:sldMkLst>
        <pc:picChg chg="del">
          <ac:chgData name="Jeya Raman S" userId="71fa9daaf00f5e15" providerId="LiveId" clId="{805548ED-8B3F-4DD9-B4CE-8215F53FA076}" dt="2024-03-16T12:34:12.359" v="1120" actId="478"/>
          <ac:picMkLst>
            <pc:docMk/>
            <pc:sldMk cId="3272618377" sldId="306"/>
            <ac:picMk id="6" creationId="{165354C1-8C7C-ABA2-5F79-3ECB270C46F8}"/>
          </ac:picMkLst>
        </pc:picChg>
        <pc:picChg chg="add mod">
          <ac:chgData name="Jeya Raman S" userId="71fa9daaf00f5e15" providerId="LiveId" clId="{805548ED-8B3F-4DD9-B4CE-8215F53FA076}" dt="2024-03-16T12:34:28.240" v="1124" actId="1076"/>
          <ac:picMkLst>
            <pc:docMk/>
            <pc:sldMk cId="3272618377" sldId="306"/>
            <ac:picMk id="7" creationId="{51846A69-2277-E02C-DF4B-171E0BE12185}"/>
          </ac:picMkLst>
        </pc:picChg>
        <pc:picChg chg="del">
          <ac:chgData name="Jeya Raman S" userId="71fa9daaf00f5e15" providerId="LiveId" clId="{805548ED-8B3F-4DD9-B4CE-8215F53FA076}" dt="2024-03-16T12:34:13.531" v="1121" actId="478"/>
          <ac:picMkLst>
            <pc:docMk/>
            <pc:sldMk cId="3272618377" sldId="306"/>
            <ac:picMk id="9" creationId="{2451A349-3BE8-0BD9-0F2E-56A7037C4019}"/>
          </ac:picMkLst>
        </pc:picChg>
        <pc:picChg chg="add mod">
          <ac:chgData name="Jeya Raman S" userId="71fa9daaf00f5e15" providerId="LiveId" clId="{805548ED-8B3F-4DD9-B4CE-8215F53FA076}" dt="2024-03-16T12:35:02.459" v="1129" actId="14100"/>
          <ac:picMkLst>
            <pc:docMk/>
            <pc:sldMk cId="3272618377" sldId="306"/>
            <ac:picMk id="10" creationId="{4B7A1908-9B8C-7653-2090-8C3BE0AA05B3}"/>
          </ac:picMkLst>
        </pc:picChg>
        <pc:picChg chg="add del mod">
          <ac:chgData name="Jeya Raman S" userId="71fa9daaf00f5e15" providerId="LiveId" clId="{805548ED-8B3F-4DD9-B4CE-8215F53FA076}" dt="2024-03-16T12:35:12.282" v="1131" actId="478"/>
          <ac:picMkLst>
            <pc:docMk/>
            <pc:sldMk cId="3272618377" sldId="306"/>
            <ac:picMk id="11" creationId="{A05641D1-7B3D-7CF8-459F-64AA8AB32B29}"/>
          </ac:picMkLst>
        </pc:picChg>
      </pc:sldChg>
      <pc:sldChg chg="addSp delSp modSp add mod">
        <pc:chgData name="Jeya Raman S" userId="71fa9daaf00f5e15" providerId="LiveId" clId="{805548ED-8B3F-4DD9-B4CE-8215F53FA076}" dt="2024-03-16T12:37:29.974" v="1143" actId="1076"/>
        <pc:sldMkLst>
          <pc:docMk/>
          <pc:sldMk cId="431801788" sldId="307"/>
        </pc:sldMkLst>
        <pc:picChg chg="add mod">
          <ac:chgData name="Jeya Raman S" userId="71fa9daaf00f5e15" providerId="LiveId" clId="{805548ED-8B3F-4DD9-B4CE-8215F53FA076}" dt="2024-03-16T12:35:41.811" v="1139" actId="1076"/>
          <ac:picMkLst>
            <pc:docMk/>
            <pc:sldMk cId="431801788" sldId="307"/>
            <ac:picMk id="6" creationId="{40C4D48F-305D-C25E-A9C2-3974A387434E}"/>
          </ac:picMkLst>
        </pc:picChg>
        <pc:picChg chg="del">
          <ac:chgData name="Jeya Raman S" userId="71fa9daaf00f5e15" providerId="LiveId" clId="{805548ED-8B3F-4DD9-B4CE-8215F53FA076}" dt="2024-03-16T12:35:21.708" v="1133" actId="478"/>
          <ac:picMkLst>
            <pc:docMk/>
            <pc:sldMk cId="431801788" sldId="307"/>
            <ac:picMk id="7" creationId="{51846A69-2277-E02C-DF4B-171E0BE12185}"/>
          </ac:picMkLst>
        </pc:picChg>
        <pc:picChg chg="add mod">
          <ac:chgData name="Jeya Raman S" userId="71fa9daaf00f5e15" providerId="LiveId" clId="{805548ED-8B3F-4DD9-B4CE-8215F53FA076}" dt="2024-03-16T12:37:29.974" v="1143" actId="1076"/>
          <ac:picMkLst>
            <pc:docMk/>
            <pc:sldMk cId="431801788" sldId="307"/>
            <ac:picMk id="9" creationId="{840E791C-C7B2-BEDA-276A-7D6D477B6F39}"/>
          </ac:picMkLst>
        </pc:picChg>
        <pc:picChg chg="del">
          <ac:chgData name="Jeya Raman S" userId="71fa9daaf00f5e15" providerId="LiveId" clId="{805548ED-8B3F-4DD9-B4CE-8215F53FA076}" dt="2024-03-16T12:35:23.274" v="1134" actId="478"/>
          <ac:picMkLst>
            <pc:docMk/>
            <pc:sldMk cId="431801788" sldId="307"/>
            <ac:picMk id="10" creationId="{4B7A1908-9B8C-7653-2090-8C3BE0AA05B3}"/>
          </ac:picMkLst>
        </pc:picChg>
      </pc:sldChg>
      <pc:sldChg chg="addSp delSp modSp add mod">
        <pc:chgData name="Jeya Raman S" userId="71fa9daaf00f5e15" providerId="LiveId" clId="{805548ED-8B3F-4DD9-B4CE-8215F53FA076}" dt="2024-03-16T12:41:03.354" v="1156" actId="14100"/>
        <pc:sldMkLst>
          <pc:docMk/>
          <pc:sldMk cId="2302446502" sldId="308"/>
        </pc:sldMkLst>
        <pc:picChg chg="del">
          <ac:chgData name="Jeya Raman S" userId="71fa9daaf00f5e15" providerId="LiveId" clId="{805548ED-8B3F-4DD9-B4CE-8215F53FA076}" dt="2024-03-16T12:37:47.074" v="1145" actId="478"/>
          <ac:picMkLst>
            <pc:docMk/>
            <pc:sldMk cId="2302446502" sldId="308"/>
            <ac:picMk id="6" creationId="{40C4D48F-305D-C25E-A9C2-3974A387434E}"/>
          </ac:picMkLst>
        </pc:picChg>
        <pc:picChg chg="add mod">
          <ac:chgData name="Jeya Raman S" userId="71fa9daaf00f5e15" providerId="LiveId" clId="{805548ED-8B3F-4DD9-B4CE-8215F53FA076}" dt="2024-03-16T12:41:03.354" v="1156" actId="14100"/>
          <ac:picMkLst>
            <pc:docMk/>
            <pc:sldMk cId="2302446502" sldId="308"/>
            <ac:picMk id="7" creationId="{F94D5C5A-F4F9-D3CE-B3C1-B4864948C70A}"/>
          </ac:picMkLst>
        </pc:picChg>
        <pc:picChg chg="del">
          <ac:chgData name="Jeya Raman S" userId="71fa9daaf00f5e15" providerId="LiveId" clId="{805548ED-8B3F-4DD9-B4CE-8215F53FA076}" dt="2024-03-16T12:37:48.299" v="1146" actId="478"/>
          <ac:picMkLst>
            <pc:docMk/>
            <pc:sldMk cId="2302446502" sldId="308"/>
            <ac:picMk id="9" creationId="{840E791C-C7B2-BEDA-276A-7D6D477B6F39}"/>
          </ac:picMkLst>
        </pc:picChg>
        <pc:picChg chg="add mod">
          <ac:chgData name="Jeya Raman S" userId="71fa9daaf00f5e15" providerId="LiveId" clId="{805548ED-8B3F-4DD9-B4CE-8215F53FA076}" dt="2024-03-16T12:40:58.818" v="1155" actId="1076"/>
          <ac:picMkLst>
            <pc:docMk/>
            <pc:sldMk cId="2302446502" sldId="308"/>
            <ac:picMk id="10" creationId="{4FCC4A46-2670-F76E-633E-0892FD391AD0}"/>
          </ac:picMkLst>
        </pc:picChg>
      </pc:sldChg>
      <pc:sldChg chg="addSp delSp modSp add mod">
        <pc:chgData name="Jeya Raman S" userId="71fa9daaf00f5e15" providerId="LiveId" clId="{805548ED-8B3F-4DD9-B4CE-8215F53FA076}" dt="2024-03-16T12:44:45.495" v="1165" actId="1076"/>
        <pc:sldMkLst>
          <pc:docMk/>
          <pc:sldMk cId="2546707769" sldId="309"/>
        </pc:sldMkLst>
        <pc:picChg chg="add mod">
          <ac:chgData name="Jeya Raman S" userId="71fa9daaf00f5e15" providerId="LiveId" clId="{805548ED-8B3F-4DD9-B4CE-8215F53FA076}" dt="2024-03-16T12:44:30.345" v="1162" actId="1076"/>
          <ac:picMkLst>
            <pc:docMk/>
            <pc:sldMk cId="2546707769" sldId="309"/>
            <ac:picMk id="6" creationId="{588D049C-6BD8-870D-00AF-2573AA98AC8E}"/>
          </ac:picMkLst>
        </pc:picChg>
        <pc:picChg chg="del">
          <ac:chgData name="Jeya Raman S" userId="71fa9daaf00f5e15" providerId="LiveId" clId="{805548ED-8B3F-4DD9-B4CE-8215F53FA076}" dt="2024-03-16T12:41:30.191" v="1158" actId="478"/>
          <ac:picMkLst>
            <pc:docMk/>
            <pc:sldMk cId="2546707769" sldId="309"/>
            <ac:picMk id="7" creationId="{F94D5C5A-F4F9-D3CE-B3C1-B4864948C70A}"/>
          </ac:picMkLst>
        </pc:picChg>
        <pc:picChg chg="add mod">
          <ac:chgData name="Jeya Raman S" userId="71fa9daaf00f5e15" providerId="LiveId" clId="{805548ED-8B3F-4DD9-B4CE-8215F53FA076}" dt="2024-03-16T12:44:45.495" v="1165" actId="1076"/>
          <ac:picMkLst>
            <pc:docMk/>
            <pc:sldMk cId="2546707769" sldId="309"/>
            <ac:picMk id="9" creationId="{89C7556F-6E35-D4AF-05BA-19B03DEAACE9}"/>
          </ac:picMkLst>
        </pc:picChg>
        <pc:picChg chg="del">
          <ac:chgData name="Jeya Raman S" userId="71fa9daaf00f5e15" providerId="LiveId" clId="{805548ED-8B3F-4DD9-B4CE-8215F53FA076}" dt="2024-03-16T12:41:31.818" v="1159" actId="478"/>
          <ac:picMkLst>
            <pc:docMk/>
            <pc:sldMk cId="2546707769" sldId="309"/>
            <ac:picMk id="10" creationId="{4FCC4A46-2670-F76E-633E-0892FD391AD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32F8-5325-FC92-E155-9B459C9937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5913CC8-C6F7-CF42-2CD4-193623D98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6E6134D-FBC8-6E50-15BB-F71FB9BB4E89}"/>
              </a:ext>
            </a:extLst>
          </p:cNvPr>
          <p:cNvSpPr>
            <a:spLocks noGrp="1"/>
          </p:cNvSpPr>
          <p:nvPr>
            <p:ph type="dt" sz="half" idx="10"/>
          </p:nvPr>
        </p:nvSpPr>
        <p:spPr/>
        <p:txBody>
          <a:bodyPr/>
          <a:lstStyle/>
          <a:p>
            <a:fld id="{32651FE3-52D5-4B97-B45C-803B42B98FF7}" type="datetimeFigureOut">
              <a:rPr lang="en-IN" smtClean="0"/>
              <a:t>16-03-2024</a:t>
            </a:fld>
            <a:endParaRPr lang="en-IN"/>
          </a:p>
        </p:txBody>
      </p:sp>
      <p:sp>
        <p:nvSpPr>
          <p:cNvPr id="5" name="Footer Placeholder 4">
            <a:extLst>
              <a:ext uri="{FF2B5EF4-FFF2-40B4-BE49-F238E27FC236}">
                <a16:creationId xmlns:a16="http://schemas.microsoft.com/office/drawing/2014/main" id="{E8BACF2E-277C-5173-B993-249117D0AB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8A81A4-27F9-76D3-E171-6D2E79F09B8E}"/>
              </a:ext>
            </a:extLst>
          </p:cNvPr>
          <p:cNvSpPr>
            <a:spLocks noGrp="1"/>
          </p:cNvSpPr>
          <p:nvPr>
            <p:ph type="sldNum" sz="quarter" idx="12"/>
          </p:nvPr>
        </p:nvSpPr>
        <p:spPr/>
        <p:txBody>
          <a:bodyPr/>
          <a:lstStyle/>
          <a:p>
            <a:fld id="{A0457456-6EB6-4B42-9EDF-97E3E24AB1C1}" type="slidenum">
              <a:rPr lang="en-IN" smtClean="0"/>
              <a:t>‹#›</a:t>
            </a:fld>
            <a:endParaRPr lang="en-IN"/>
          </a:p>
        </p:txBody>
      </p:sp>
    </p:spTree>
    <p:extLst>
      <p:ext uri="{BB962C8B-B14F-4D97-AF65-F5344CB8AC3E}">
        <p14:creationId xmlns:p14="http://schemas.microsoft.com/office/powerpoint/2010/main" val="326403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35DC-0B4E-BBEA-3AB3-46A13F90868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594C40-51B7-70A3-B0E0-6D6D14579A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CA15A0-B1A4-E638-5B80-6EACA739FFD0}"/>
              </a:ext>
            </a:extLst>
          </p:cNvPr>
          <p:cNvSpPr>
            <a:spLocks noGrp="1"/>
          </p:cNvSpPr>
          <p:nvPr>
            <p:ph type="dt" sz="half" idx="10"/>
          </p:nvPr>
        </p:nvSpPr>
        <p:spPr/>
        <p:txBody>
          <a:bodyPr/>
          <a:lstStyle/>
          <a:p>
            <a:fld id="{32651FE3-52D5-4B97-B45C-803B42B98FF7}" type="datetimeFigureOut">
              <a:rPr lang="en-IN" smtClean="0"/>
              <a:t>16-03-2024</a:t>
            </a:fld>
            <a:endParaRPr lang="en-IN"/>
          </a:p>
        </p:txBody>
      </p:sp>
      <p:sp>
        <p:nvSpPr>
          <p:cNvPr id="5" name="Footer Placeholder 4">
            <a:extLst>
              <a:ext uri="{FF2B5EF4-FFF2-40B4-BE49-F238E27FC236}">
                <a16:creationId xmlns:a16="http://schemas.microsoft.com/office/drawing/2014/main" id="{9CDCEB64-434C-407A-AA7A-C5BA9E81AB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2A262D-A7C8-D66B-3AAB-4B497D64A21D}"/>
              </a:ext>
            </a:extLst>
          </p:cNvPr>
          <p:cNvSpPr>
            <a:spLocks noGrp="1"/>
          </p:cNvSpPr>
          <p:nvPr>
            <p:ph type="sldNum" sz="quarter" idx="12"/>
          </p:nvPr>
        </p:nvSpPr>
        <p:spPr/>
        <p:txBody>
          <a:bodyPr/>
          <a:lstStyle/>
          <a:p>
            <a:fld id="{A0457456-6EB6-4B42-9EDF-97E3E24AB1C1}" type="slidenum">
              <a:rPr lang="en-IN" smtClean="0"/>
              <a:t>‹#›</a:t>
            </a:fld>
            <a:endParaRPr lang="en-IN"/>
          </a:p>
        </p:txBody>
      </p:sp>
    </p:spTree>
    <p:extLst>
      <p:ext uri="{BB962C8B-B14F-4D97-AF65-F5344CB8AC3E}">
        <p14:creationId xmlns:p14="http://schemas.microsoft.com/office/powerpoint/2010/main" val="172649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9B429A-A3E1-FE62-CD15-C4D6E7B3CC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5F64B9-7FA1-51A6-B5B7-614903DE5F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EA9949-DCDF-BDD5-3D5B-0F120F7C8CA3}"/>
              </a:ext>
            </a:extLst>
          </p:cNvPr>
          <p:cNvSpPr>
            <a:spLocks noGrp="1"/>
          </p:cNvSpPr>
          <p:nvPr>
            <p:ph type="dt" sz="half" idx="10"/>
          </p:nvPr>
        </p:nvSpPr>
        <p:spPr/>
        <p:txBody>
          <a:bodyPr/>
          <a:lstStyle/>
          <a:p>
            <a:fld id="{32651FE3-52D5-4B97-B45C-803B42B98FF7}" type="datetimeFigureOut">
              <a:rPr lang="en-IN" smtClean="0"/>
              <a:t>16-03-2024</a:t>
            </a:fld>
            <a:endParaRPr lang="en-IN"/>
          </a:p>
        </p:txBody>
      </p:sp>
      <p:sp>
        <p:nvSpPr>
          <p:cNvPr id="5" name="Footer Placeholder 4">
            <a:extLst>
              <a:ext uri="{FF2B5EF4-FFF2-40B4-BE49-F238E27FC236}">
                <a16:creationId xmlns:a16="http://schemas.microsoft.com/office/drawing/2014/main" id="{0C2B6D1F-DCEA-2729-A29D-3DC8BC6E75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90C5FB-4982-9338-7775-61202BFF45A4}"/>
              </a:ext>
            </a:extLst>
          </p:cNvPr>
          <p:cNvSpPr>
            <a:spLocks noGrp="1"/>
          </p:cNvSpPr>
          <p:nvPr>
            <p:ph type="sldNum" sz="quarter" idx="12"/>
          </p:nvPr>
        </p:nvSpPr>
        <p:spPr/>
        <p:txBody>
          <a:bodyPr/>
          <a:lstStyle/>
          <a:p>
            <a:fld id="{A0457456-6EB6-4B42-9EDF-97E3E24AB1C1}" type="slidenum">
              <a:rPr lang="en-IN" smtClean="0"/>
              <a:t>‹#›</a:t>
            </a:fld>
            <a:endParaRPr lang="en-IN"/>
          </a:p>
        </p:txBody>
      </p:sp>
    </p:spTree>
    <p:extLst>
      <p:ext uri="{BB962C8B-B14F-4D97-AF65-F5344CB8AC3E}">
        <p14:creationId xmlns:p14="http://schemas.microsoft.com/office/powerpoint/2010/main" val="2107321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2963-190C-E262-4A40-635D4D73BC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B681F6-54EC-19E5-8FEF-D370CF34C1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A40C2C-1F77-C0E9-4040-8B3EC5900E26}"/>
              </a:ext>
            </a:extLst>
          </p:cNvPr>
          <p:cNvSpPr>
            <a:spLocks noGrp="1"/>
          </p:cNvSpPr>
          <p:nvPr>
            <p:ph type="dt" sz="half" idx="10"/>
          </p:nvPr>
        </p:nvSpPr>
        <p:spPr/>
        <p:txBody>
          <a:bodyPr/>
          <a:lstStyle/>
          <a:p>
            <a:fld id="{32651FE3-52D5-4B97-B45C-803B42B98FF7}" type="datetimeFigureOut">
              <a:rPr lang="en-IN" smtClean="0"/>
              <a:t>16-03-2024</a:t>
            </a:fld>
            <a:endParaRPr lang="en-IN"/>
          </a:p>
        </p:txBody>
      </p:sp>
      <p:sp>
        <p:nvSpPr>
          <p:cNvPr id="5" name="Footer Placeholder 4">
            <a:extLst>
              <a:ext uri="{FF2B5EF4-FFF2-40B4-BE49-F238E27FC236}">
                <a16:creationId xmlns:a16="http://schemas.microsoft.com/office/drawing/2014/main" id="{EE08D6C4-A04A-EFAB-8691-E4F847AD8D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B8E6F3-64B3-768A-6B50-1C3C24D7CD78}"/>
              </a:ext>
            </a:extLst>
          </p:cNvPr>
          <p:cNvSpPr>
            <a:spLocks noGrp="1"/>
          </p:cNvSpPr>
          <p:nvPr>
            <p:ph type="sldNum" sz="quarter" idx="12"/>
          </p:nvPr>
        </p:nvSpPr>
        <p:spPr/>
        <p:txBody>
          <a:bodyPr/>
          <a:lstStyle/>
          <a:p>
            <a:fld id="{A0457456-6EB6-4B42-9EDF-97E3E24AB1C1}" type="slidenum">
              <a:rPr lang="en-IN" smtClean="0"/>
              <a:t>‹#›</a:t>
            </a:fld>
            <a:endParaRPr lang="en-IN"/>
          </a:p>
        </p:txBody>
      </p:sp>
    </p:spTree>
    <p:extLst>
      <p:ext uri="{BB962C8B-B14F-4D97-AF65-F5344CB8AC3E}">
        <p14:creationId xmlns:p14="http://schemas.microsoft.com/office/powerpoint/2010/main" val="2775890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80EA-1943-4700-B2E1-15731EA371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B7350BF-6FF2-BCC3-5F56-E2712FFF42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972F32-FCCD-20D2-2C93-3FEB644A8591}"/>
              </a:ext>
            </a:extLst>
          </p:cNvPr>
          <p:cNvSpPr>
            <a:spLocks noGrp="1"/>
          </p:cNvSpPr>
          <p:nvPr>
            <p:ph type="dt" sz="half" idx="10"/>
          </p:nvPr>
        </p:nvSpPr>
        <p:spPr/>
        <p:txBody>
          <a:bodyPr/>
          <a:lstStyle/>
          <a:p>
            <a:fld id="{32651FE3-52D5-4B97-B45C-803B42B98FF7}" type="datetimeFigureOut">
              <a:rPr lang="en-IN" smtClean="0"/>
              <a:t>16-03-2024</a:t>
            </a:fld>
            <a:endParaRPr lang="en-IN"/>
          </a:p>
        </p:txBody>
      </p:sp>
      <p:sp>
        <p:nvSpPr>
          <p:cNvPr id="5" name="Footer Placeholder 4">
            <a:extLst>
              <a:ext uri="{FF2B5EF4-FFF2-40B4-BE49-F238E27FC236}">
                <a16:creationId xmlns:a16="http://schemas.microsoft.com/office/drawing/2014/main" id="{C6DD0967-FE33-682C-D5AD-DA2DCC1FFC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42196C-7C65-8BE5-8F4B-2AC1F9FFD828}"/>
              </a:ext>
            </a:extLst>
          </p:cNvPr>
          <p:cNvSpPr>
            <a:spLocks noGrp="1"/>
          </p:cNvSpPr>
          <p:nvPr>
            <p:ph type="sldNum" sz="quarter" idx="12"/>
          </p:nvPr>
        </p:nvSpPr>
        <p:spPr/>
        <p:txBody>
          <a:bodyPr/>
          <a:lstStyle/>
          <a:p>
            <a:fld id="{A0457456-6EB6-4B42-9EDF-97E3E24AB1C1}" type="slidenum">
              <a:rPr lang="en-IN" smtClean="0"/>
              <a:t>‹#›</a:t>
            </a:fld>
            <a:endParaRPr lang="en-IN"/>
          </a:p>
        </p:txBody>
      </p:sp>
    </p:spTree>
    <p:extLst>
      <p:ext uri="{BB962C8B-B14F-4D97-AF65-F5344CB8AC3E}">
        <p14:creationId xmlns:p14="http://schemas.microsoft.com/office/powerpoint/2010/main" val="548168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F015-48EC-A4F0-D5E2-8D06E6BD61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FB9449-09E3-0ED4-22C6-077249C3FB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814FB5-54E1-9192-74D5-3B4B8F0624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E9701A8-AB21-BD79-E651-04E6EEA88986}"/>
              </a:ext>
            </a:extLst>
          </p:cNvPr>
          <p:cNvSpPr>
            <a:spLocks noGrp="1"/>
          </p:cNvSpPr>
          <p:nvPr>
            <p:ph type="dt" sz="half" idx="10"/>
          </p:nvPr>
        </p:nvSpPr>
        <p:spPr/>
        <p:txBody>
          <a:bodyPr/>
          <a:lstStyle/>
          <a:p>
            <a:fld id="{32651FE3-52D5-4B97-B45C-803B42B98FF7}" type="datetimeFigureOut">
              <a:rPr lang="en-IN" smtClean="0"/>
              <a:t>16-03-2024</a:t>
            </a:fld>
            <a:endParaRPr lang="en-IN"/>
          </a:p>
        </p:txBody>
      </p:sp>
      <p:sp>
        <p:nvSpPr>
          <p:cNvPr id="6" name="Footer Placeholder 5">
            <a:extLst>
              <a:ext uri="{FF2B5EF4-FFF2-40B4-BE49-F238E27FC236}">
                <a16:creationId xmlns:a16="http://schemas.microsoft.com/office/drawing/2014/main" id="{28E84AC1-FDDF-520D-4055-78DB8BB9CC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CE2B67-140A-E8E7-4778-E446EBF402BC}"/>
              </a:ext>
            </a:extLst>
          </p:cNvPr>
          <p:cNvSpPr>
            <a:spLocks noGrp="1"/>
          </p:cNvSpPr>
          <p:nvPr>
            <p:ph type="sldNum" sz="quarter" idx="12"/>
          </p:nvPr>
        </p:nvSpPr>
        <p:spPr/>
        <p:txBody>
          <a:bodyPr/>
          <a:lstStyle/>
          <a:p>
            <a:fld id="{A0457456-6EB6-4B42-9EDF-97E3E24AB1C1}" type="slidenum">
              <a:rPr lang="en-IN" smtClean="0"/>
              <a:t>‹#›</a:t>
            </a:fld>
            <a:endParaRPr lang="en-IN"/>
          </a:p>
        </p:txBody>
      </p:sp>
    </p:spTree>
    <p:extLst>
      <p:ext uri="{BB962C8B-B14F-4D97-AF65-F5344CB8AC3E}">
        <p14:creationId xmlns:p14="http://schemas.microsoft.com/office/powerpoint/2010/main" val="1795861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DEEF-7CBE-2068-5272-C5AD9C19B2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A25D24-9245-7C79-1B3C-03BDFBAF2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FBDFD0-7029-7690-1D6E-8AED8FFE83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9BC645-C6BA-5383-FCB8-7B89C0569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3DB383-B477-0DAF-8B0B-10240E5198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F9B8CD6-16FF-4985-153C-3B917C28D96E}"/>
              </a:ext>
            </a:extLst>
          </p:cNvPr>
          <p:cNvSpPr>
            <a:spLocks noGrp="1"/>
          </p:cNvSpPr>
          <p:nvPr>
            <p:ph type="dt" sz="half" idx="10"/>
          </p:nvPr>
        </p:nvSpPr>
        <p:spPr/>
        <p:txBody>
          <a:bodyPr/>
          <a:lstStyle/>
          <a:p>
            <a:fld id="{32651FE3-52D5-4B97-B45C-803B42B98FF7}" type="datetimeFigureOut">
              <a:rPr lang="en-IN" smtClean="0"/>
              <a:t>16-03-2024</a:t>
            </a:fld>
            <a:endParaRPr lang="en-IN"/>
          </a:p>
        </p:txBody>
      </p:sp>
      <p:sp>
        <p:nvSpPr>
          <p:cNvPr id="8" name="Footer Placeholder 7">
            <a:extLst>
              <a:ext uri="{FF2B5EF4-FFF2-40B4-BE49-F238E27FC236}">
                <a16:creationId xmlns:a16="http://schemas.microsoft.com/office/drawing/2014/main" id="{90742A49-98D4-BEC3-53B1-88B59E1BDE7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E2A932-B256-DB9C-91C3-6BE55452C814}"/>
              </a:ext>
            </a:extLst>
          </p:cNvPr>
          <p:cNvSpPr>
            <a:spLocks noGrp="1"/>
          </p:cNvSpPr>
          <p:nvPr>
            <p:ph type="sldNum" sz="quarter" idx="12"/>
          </p:nvPr>
        </p:nvSpPr>
        <p:spPr/>
        <p:txBody>
          <a:bodyPr/>
          <a:lstStyle/>
          <a:p>
            <a:fld id="{A0457456-6EB6-4B42-9EDF-97E3E24AB1C1}" type="slidenum">
              <a:rPr lang="en-IN" smtClean="0"/>
              <a:t>‹#›</a:t>
            </a:fld>
            <a:endParaRPr lang="en-IN"/>
          </a:p>
        </p:txBody>
      </p:sp>
    </p:spTree>
    <p:extLst>
      <p:ext uri="{BB962C8B-B14F-4D97-AF65-F5344CB8AC3E}">
        <p14:creationId xmlns:p14="http://schemas.microsoft.com/office/powerpoint/2010/main" val="2374605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F947-0453-D67F-FC89-A2884AFCE1D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B945D2-7FED-06D1-1367-A1B5AC10E1FD}"/>
              </a:ext>
            </a:extLst>
          </p:cNvPr>
          <p:cNvSpPr>
            <a:spLocks noGrp="1"/>
          </p:cNvSpPr>
          <p:nvPr>
            <p:ph type="dt" sz="half" idx="10"/>
          </p:nvPr>
        </p:nvSpPr>
        <p:spPr/>
        <p:txBody>
          <a:bodyPr/>
          <a:lstStyle/>
          <a:p>
            <a:fld id="{32651FE3-52D5-4B97-B45C-803B42B98FF7}" type="datetimeFigureOut">
              <a:rPr lang="en-IN" smtClean="0"/>
              <a:t>16-03-2024</a:t>
            </a:fld>
            <a:endParaRPr lang="en-IN"/>
          </a:p>
        </p:txBody>
      </p:sp>
      <p:sp>
        <p:nvSpPr>
          <p:cNvPr id="4" name="Footer Placeholder 3">
            <a:extLst>
              <a:ext uri="{FF2B5EF4-FFF2-40B4-BE49-F238E27FC236}">
                <a16:creationId xmlns:a16="http://schemas.microsoft.com/office/drawing/2014/main" id="{56B81FD6-BD77-C8C5-338A-CF865D21C7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340559-7EAF-F146-E825-ED247F07DAC0}"/>
              </a:ext>
            </a:extLst>
          </p:cNvPr>
          <p:cNvSpPr>
            <a:spLocks noGrp="1"/>
          </p:cNvSpPr>
          <p:nvPr>
            <p:ph type="sldNum" sz="quarter" idx="12"/>
          </p:nvPr>
        </p:nvSpPr>
        <p:spPr/>
        <p:txBody>
          <a:bodyPr/>
          <a:lstStyle/>
          <a:p>
            <a:fld id="{A0457456-6EB6-4B42-9EDF-97E3E24AB1C1}" type="slidenum">
              <a:rPr lang="en-IN" smtClean="0"/>
              <a:t>‹#›</a:t>
            </a:fld>
            <a:endParaRPr lang="en-IN"/>
          </a:p>
        </p:txBody>
      </p:sp>
    </p:spTree>
    <p:extLst>
      <p:ext uri="{BB962C8B-B14F-4D97-AF65-F5344CB8AC3E}">
        <p14:creationId xmlns:p14="http://schemas.microsoft.com/office/powerpoint/2010/main" val="1221302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CD01A0-5B8D-0D68-BB12-46F245CD11C7}"/>
              </a:ext>
            </a:extLst>
          </p:cNvPr>
          <p:cNvSpPr>
            <a:spLocks noGrp="1"/>
          </p:cNvSpPr>
          <p:nvPr>
            <p:ph type="dt" sz="half" idx="10"/>
          </p:nvPr>
        </p:nvSpPr>
        <p:spPr/>
        <p:txBody>
          <a:bodyPr/>
          <a:lstStyle/>
          <a:p>
            <a:fld id="{32651FE3-52D5-4B97-B45C-803B42B98FF7}" type="datetimeFigureOut">
              <a:rPr lang="en-IN" smtClean="0"/>
              <a:t>16-03-2024</a:t>
            </a:fld>
            <a:endParaRPr lang="en-IN"/>
          </a:p>
        </p:txBody>
      </p:sp>
      <p:sp>
        <p:nvSpPr>
          <p:cNvPr id="3" name="Footer Placeholder 2">
            <a:extLst>
              <a:ext uri="{FF2B5EF4-FFF2-40B4-BE49-F238E27FC236}">
                <a16:creationId xmlns:a16="http://schemas.microsoft.com/office/drawing/2014/main" id="{25E4F082-6BD8-B632-2594-3378812DEBD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E020EEB-0CF0-B2F6-BD6A-A120714E6816}"/>
              </a:ext>
            </a:extLst>
          </p:cNvPr>
          <p:cNvSpPr>
            <a:spLocks noGrp="1"/>
          </p:cNvSpPr>
          <p:nvPr>
            <p:ph type="sldNum" sz="quarter" idx="12"/>
          </p:nvPr>
        </p:nvSpPr>
        <p:spPr/>
        <p:txBody>
          <a:bodyPr/>
          <a:lstStyle/>
          <a:p>
            <a:fld id="{A0457456-6EB6-4B42-9EDF-97E3E24AB1C1}" type="slidenum">
              <a:rPr lang="en-IN" smtClean="0"/>
              <a:t>‹#›</a:t>
            </a:fld>
            <a:endParaRPr lang="en-IN"/>
          </a:p>
        </p:txBody>
      </p:sp>
    </p:spTree>
    <p:extLst>
      <p:ext uri="{BB962C8B-B14F-4D97-AF65-F5344CB8AC3E}">
        <p14:creationId xmlns:p14="http://schemas.microsoft.com/office/powerpoint/2010/main" val="107963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DCC88-7BF7-0763-5FC7-A709900A6F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BDDBA57-90B9-C702-E1E8-8004004A1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657E9EC-4711-98FF-8D1E-CCFE50801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4F7B70-DA80-0662-5082-7F83F363DB13}"/>
              </a:ext>
            </a:extLst>
          </p:cNvPr>
          <p:cNvSpPr>
            <a:spLocks noGrp="1"/>
          </p:cNvSpPr>
          <p:nvPr>
            <p:ph type="dt" sz="half" idx="10"/>
          </p:nvPr>
        </p:nvSpPr>
        <p:spPr/>
        <p:txBody>
          <a:bodyPr/>
          <a:lstStyle/>
          <a:p>
            <a:fld id="{32651FE3-52D5-4B97-B45C-803B42B98FF7}" type="datetimeFigureOut">
              <a:rPr lang="en-IN" smtClean="0"/>
              <a:t>16-03-2024</a:t>
            </a:fld>
            <a:endParaRPr lang="en-IN"/>
          </a:p>
        </p:txBody>
      </p:sp>
      <p:sp>
        <p:nvSpPr>
          <p:cNvPr id="6" name="Footer Placeholder 5">
            <a:extLst>
              <a:ext uri="{FF2B5EF4-FFF2-40B4-BE49-F238E27FC236}">
                <a16:creationId xmlns:a16="http://schemas.microsoft.com/office/drawing/2014/main" id="{127AC821-8345-510E-AAA6-ABD00963E1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C01A61-8422-B950-37E8-FE94458B2280}"/>
              </a:ext>
            </a:extLst>
          </p:cNvPr>
          <p:cNvSpPr>
            <a:spLocks noGrp="1"/>
          </p:cNvSpPr>
          <p:nvPr>
            <p:ph type="sldNum" sz="quarter" idx="12"/>
          </p:nvPr>
        </p:nvSpPr>
        <p:spPr/>
        <p:txBody>
          <a:bodyPr/>
          <a:lstStyle/>
          <a:p>
            <a:fld id="{A0457456-6EB6-4B42-9EDF-97E3E24AB1C1}" type="slidenum">
              <a:rPr lang="en-IN" smtClean="0"/>
              <a:t>‹#›</a:t>
            </a:fld>
            <a:endParaRPr lang="en-IN"/>
          </a:p>
        </p:txBody>
      </p:sp>
    </p:spTree>
    <p:extLst>
      <p:ext uri="{BB962C8B-B14F-4D97-AF65-F5344CB8AC3E}">
        <p14:creationId xmlns:p14="http://schemas.microsoft.com/office/powerpoint/2010/main" val="1666602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E5EEA-871F-DCC7-28FB-6E7DC59F7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863CB1-3C72-18E5-20A5-E8E465F17C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3B8AC24-85C2-79C3-18B0-26FE9D769A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A95138-56B6-AAE6-2814-C9350B610337}"/>
              </a:ext>
            </a:extLst>
          </p:cNvPr>
          <p:cNvSpPr>
            <a:spLocks noGrp="1"/>
          </p:cNvSpPr>
          <p:nvPr>
            <p:ph type="dt" sz="half" idx="10"/>
          </p:nvPr>
        </p:nvSpPr>
        <p:spPr/>
        <p:txBody>
          <a:bodyPr/>
          <a:lstStyle/>
          <a:p>
            <a:fld id="{32651FE3-52D5-4B97-B45C-803B42B98FF7}" type="datetimeFigureOut">
              <a:rPr lang="en-IN" smtClean="0"/>
              <a:t>16-03-2024</a:t>
            </a:fld>
            <a:endParaRPr lang="en-IN"/>
          </a:p>
        </p:txBody>
      </p:sp>
      <p:sp>
        <p:nvSpPr>
          <p:cNvPr id="6" name="Footer Placeholder 5">
            <a:extLst>
              <a:ext uri="{FF2B5EF4-FFF2-40B4-BE49-F238E27FC236}">
                <a16:creationId xmlns:a16="http://schemas.microsoft.com/office/drawing/2014/main" id="{2CE27AFA-ED5B-3213-593B-A903FDA1EA1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596A49-58DC-7005-B467-7E8C351D0D3B}"/>
              </a:ext>
            </a:extLst>
          </p:cNvPr>
          <p:cNvSpPr>
            <a:spLocks noGrp="1"/>
          </p:cNvSpPr>
          <p:nvPr>
            <p:ph type="sldNum" sz="quarter" idx="12"/>
          </p:nvPr>
        </p:nvSpPr>
        <p:spPr/>
        <p:txBody>
          <a:bodyPr/>
          <a:lstStyle/>
          <a:p>
            <a:fld id="{A0457456-6EB6-4B42-9EDF-97E3E24AB1C1}" type="slidenum">
              <a:rPr lang="en-IN" smtClean="0"/>
              <a:t>‹#›</a:t>
            </a:fld>
            <a:endParaRPr lang="en-IN"/>
          </a:p>
        </p:txBody>
      </p:sp>
    </p:spTree>
    <p:extLst>
      <p:ext uri="{BB962C8B-B14F-4D97-AF65-F5344CB8AC3E}">
        <p14:creationId xmlns:p14="http://schemas.microsoft.com/office/powerpoint/2010/main" val="2549381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82A0F3-7B7E-DFE4-23FB-78CD3FC23C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6E6F0F-382B-67D4-3B94-36FE160EA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0D0D23-86AC-56E4-4FAC-8D64854CBC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51FE3-52D5-4B97-B45C-803B42B98FF7}" type="datetimeFigureOut">
              <a:rPr lang="en-IN" smtClean="0"/>
              <a:t>16-03-2024</a:t>
            </a:fld>
            <a:endParaRPr lang="en-IN"/>
          </a:p>
        </p:txBody>
      </p:sp>
      <p:sp>
        <p:nvSpPr>
          <p:cNvPr id="5" name="Footer Placeholder 4">
            <a:extLst>
              <a:ext uri="{FF2B5EF4-FFF2-40B4-BE49-F238E27FC236}">
                <a16:creationId xmlns:a16="http://schemas.microsoft.com/office/drawing/2014/main" id="{606AF43B-86BF-A9D8-89E1-03789685BA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6F442F8-98A3-C435-DC1D-8938C1DCD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457456-6EB6-4B42-9EDF-97E3E24AB1C1}" type="slidenum">
              <a:rPr lang="en-IN" smtClean="0"/>
              <a:t>‹#›</a:t>
            </a:fld>
            <a:endParaRPr lang="en-IN"/>
          </a:p>
        </p:txBody>
      </p:sp>
    </p:spTree>
    <p:extLst>
      <p:ext uri="{BB962C8B-B14F-4D97-AF65-F5344CB8AC3E}">
        <p14:creationId xmlns:p14="http://schemas.microsoft.com/office/powerpoint/2010/main" val="2909478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busofttech.com/"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sekanaman.wixstudio.io/busofttech-1core"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8AA2-9BF4-05DC-7D41-F08027652403}"/>
              </a:ext>
            </a:extLst>
          </p:cNvPr>
          <p:cNvSpPr>
            <a:spLocks noGrp="1"/>
          </p:cNvSpPr>
          <p:nvPr>
            <p:ph type="ctrTitle"/>
          </p:nvPr>
        </p:nvSpPr>
        <p:spPr/>
        <p:txBody>
          <a:bodyPr/>
          <a:lstStyle/>
          <a:p>
            <a:r>
              <a:rPr lang="en-IN" dirty="0"/>
              <a:t>Crafting Compelling Web Presence</a:t>
            </a:r>
          </a:p>
        </p:txBody>
      </p:sp>
      <p:sp>
        <p:nvSpPr>
          <p:cNvPr id="3" name="Subtitle 2">
            <a:extLst>
              <a:ext uri="{FF2B5EF4-FFF2-40B4-BE49-F238E27FC236}">
                <a16:creationId xmlns:a16="http://schemas.microsoft.com/office/drawing/2014/main" id="{CFE1392C-0236-0745-570A-6FB184E78D62}"/>
              </a:ext>
            </a:extLst>
          </p:cNvPr>
          <p:cNvSpPr>
            <a:spLocks noGrp="1"/>
          </p:cNvSpPr>
          <p:nvPr>
            <p:ph type="subTitle" idx="1"/>
          </p:nvPr>
        </p:nvSpPr>
        <p:spPr>
          <a:xfrm>
            <a:off x="3266173" y="4028491"/>
            <a:ext cx="9144000" cy="1655762"/>
          </a:xfrm>
        </p:spPr>
        <p:txBody>
          <a:bodyPr/>
          <a:lstStyle/>
          <a:p>
            <a:r>
              <a:rPr lang="en-IN" dirty="0"/>
              <a:t>Jeya Raman </a:t>
            </a:r>
            <a:r>
              <a:rPr lang="en-IN" dirty="0" err="1"/>
              <a:t>Sekar</a:t>
            </a:r>
            <a:endParaRPr lang="en-IN" dirty="0"/>
          </a:p>
        </p:txBody>
      </p:sp>
    </p:spTree>
    <p:extLst>
      <p:ext uri="{BB962C8B-B14F-4D97-AF65-F5344CB8AC3E}">
        <p14:creationId xmlns:p14="http://schemas.microsoft.com/office/powerpoint/2010/main" val="1779759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1179362"/>
            <a:ext cx="11551920" cy="4651723"/>
          </a:xfrm>
          <a:prstGeom prst="rect">
            <a:avLst/>
          </a:prstGeom>
          <a:noFill/>
        </p:spPr>
        <p:txBody>
          <a:bodyPr wrap="square" rtlCol="0">
            <a:spAutoFit/>
          </a:bodyPr>
          <a:lstStyle/>
          <a:p>
            <a:pPr marL="342900" indent="-342900" algn="l">
              <a:buFont typeface="Arial" panose="020B0604020202020204" pitchFamily="34" charset="0"/>
              <a:buChar char="•"/>
            </a:pPr>
            <a:r>
              <a:rPr lang="en-US" sz="2400" b="0" i="0" dirty="0">
                <a:solidFill>
                  <a:srgbClr val="0D0D0D"/>
                </a:solidFill>
                <a:effectLst/>
                <a:latin typeface="Söhne"/>
              </a:rPr>
              <a:t>During sprint planning and execution, </a:t>
            </a:r>
            <a:r>
              <a:rPr lang="en-US" sz="2400" b="0" i="0" dirty="0" err="1">
                <a:solidFill>
                  <a:srgbClr val="0D0D0D"/>
                </a:solidFill>
                <a:effectLst/>
                <a:latin typeface="Söhne"/>
              </a:rPr>
              <a:t>GoMettle</a:t>
            </a:r>
            <a:r>
              <a:rPr lang="en-US" sz="2400" b="0" i="0" dirty="0">
                <a:solidFill>
                  <a:srgbClr val="0D0D0D"/>
                </a:solidFill>
                <a:effectLst/>
                <a:latin typeface="Söhne"/>
              </a:rPr>
              <a:t> enhances agility by providing a clear overview of sprint goals, tasks, and priorities. Teams can break down user stories into actionable tasks, estimate effort, and allocate resources effectively. With features like customizable workflows.  </a:t>
            </a:r>
            <a:r>
              <a:rPr lang="en-US" sz="2400" b="0" i="0" dirty="0" err="1">
                <a:solidFill>
                  <a:srgbClr val="0D0D0D"/>
                </a:solidFill>
                <a:effectLst/>
                <a:latin typeface="Söhne"/>
              </a:rPr>
              <a:t>GoMettle</a:t>
            </a:r>
            <a:r>
              <a:rPr lang="en-US" sz="2400" b="0" i="0" dirty="0">
                <a:solidFill>
                  <a:srgbClr val="0D0D0D"/>
                </a:solidFill>
                <a:effectLst/>
                <a:latin typeface="Söhne"/>
              </a:rPr>
              <a:t> empowers teams to visualize their work, identify bottlenecks, and adapt quickly to changing requirements.</a:t>
            </a:r>
          </a:p>
          <a:p>
            <a:pPr marL="342900" indent="-342900" algn="l">
              <a:buFont typeface="Arial" panose="020B0604020202020204" pitchFamily="34" charset="0"/>
              <a:buChar char="•"/>
            </a:pPr>
            <a:endParaRPr lang="en-US" sz="2400" dirty="0">
              <a:solidFill>
                <a:srgbClr val="0D0D0D"/>
              </a:solidFill>
              <a:latin typeface="Söhne"/>
            </a:endParaRPr>
          </a:p>
          <a:p>
            <a:pPr marL="342900" indent="-342900" algn="l">
              <a:buFont typeface="Arial" panose="020B0604020202020204" pitchFamily="34" charset="0"/>
              <a:buChar char="•"/>
            </a:pPr>
            <a:endParaRPr lang="en-US" sz="2400" b="0" i="0" dirty="0">
              <a:solidFill>
                <a:srgbClr val="0D0D0D"/>
              </a:solidFill>
              <a:effectLst/>
              <a:latin typeface="Söhne"/>
            </a:endParaRPr>
          </a:p>
          <a:p>
            <a:pPr marL="342900" indent="-342900" algn="l">
              <a:buFont typeface="Arial" panose="020B0604020202020204" pitchFamily="34" charset="0"/>
              <a:buChar char="•"/>
            </a:pPr>
            <a:r>
              <a:rPr lang="en-US" sz="2400" b="0" i="0" dirty="0">
                <a:solidFill>
                  <a:srgbClr val="0D0D0D"/>
                </a:solidFill>
                <a:effectLst/>
                <a:latin typeface="Söhne"/>
              </a:rPr>
              <a:t>Moreover, </a:t>
            </a:r>
            <a:r>
              <a:rPr lang="en-US" sz="2400" b="0" i="0" dirty="0" err="1">
                <a:solidFill>
                  <a:srgbClr val="0D0D0D"/>
                </a:solidFill>
                <a:effectLst/>
                <a:latin typeface="Söhne"/>
              </a:rPr>
              <a:t>GoMettle's</a:t>
            </a:r>
            <a:r>
              <a:rPr lang="en-US" sz="2400" b="0" i="0" dirty="0">
                <a:solidFill>
                  <a:srgbClr val="0D0D0D"/>
                </a:solidFill>
                <a:effectLst/>
                <a:latin typeface="Söhne"/>
              </a:rPr>
              <a:t> reporting and analytics capabilities offer valuable insights into sprint performance, allowing teams to identify areas for improvement and optimize their processes over time. By streamlining development and sprint management, </a:t>
            </a:r>
            <a:r>
              <a:rPr lang="en-US" sz="2400" b="0" i="0" dirty="0" err="1">
                <a:solidFill>
                  <a:srgbClr val="0D0D0D"/>
                </a:solidFill>
                <a:effectLst/>
                <a:latin typeface="Söhne"/>
              </a:rPr>
              <a:t>GoMettle</a:t>
            </a:r>
            <a:r>
              <a:rPr lang="en-US" sz="2400" b="0" i="0" dirty="0">
                <a:solidFill>
                  <a:srgbClr val="0D0D0D"/>
                </a:solidFill>
                <a:effectLst/>
                <a:latin typeface="Söhne"/>
              </a:rPr>
              <a:t> enables teams to deliver software faster, with greater efficiency and quality.</a:t>
            </a:r>
          </a:p>
          <a:p>
            <a:pPr marL="342900" indent="-342900">
              <a:lnSpc>
                <a:spcPct val="150000"/>
              </a:lnSpc>
              <a:buFont typeface="Arial" panose="020B0604020202020204" pitchFamily="34" charset="0"/>
              <a:buChar char="•"/>
            </a:pP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Go Mettle </a:t>
            </a:r>
          </a:p>
        </p:txBody>
      </p:sp>
    </p:spTree>
    <p:extLst>
      <p:ext uri="{BB962C8B-B14F-4D97-AF65-F5344CB8AC3E}">
        <p14:creationId xmlns:p14="http://schemas.microsoft.com/office/powerpoint/2010/main" val="1555715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1179362"/>
            <a:ext cx="11551920" cy="22510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0" i="0" dirty="0" err="1">
                <a:solidFill>
                  <a:srgbClr val="0D0D0D"/>
                </a:solidFill>
                <a:effectLst/>
                <a:latin typeface="Söhne"/>
              </a:rPr>
              <a:t>GoMettle</a:t>
            </a:r>
            <a:r>
              <a:rPr lang="en-US" sz="2400" b="0" i="0" dirty="0">
                <a:solidFill>
                  <a:srgbClr val="0D0D0D"/>
                </a:solidFill>
                <a:effectLst/>
                <a:latin typeface="Söhne"/>
              </a:rPr>
              <a:t> stands as a versatile solution suitable for various industries and business sizes, offering scalability and flexibility to adapt to evolving needs. Whether it's IT support, customer service, or project management, </a:t>
            </a:r>
            <a:r>
              <a:rPr lang="en-US" sz="2400" b="0" i="0" dirty="0" err="1">
                <a:solidFill>
                  <a:srgbClr val="0D0D0D"/>
                </a:solidFill>
                <a:effectLst/>
                <a:latin typeface="Söhne"/>
              </a:rPr>
              <a:t>GoMettle</a:t>
            </a:r>
            <a:r>
              <a:rPr lang="en-US" sz="2400" b="0" i="0" dirty="0">
                <a:solidFill>
                  <a:srgbClr val="0D0D0D"/>
                </a:solidFill>
                <a:effectLst/>
                <a:latin typeface="Söhne"/>
              </a:rPr>
              <a:t> empowers organizations to deliver exceptional results through efficient ticket management processes.</a:t>
            </a: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Go Mettle </a:t>
            </a:r>
          </a:p>
        </p:txBody>
      </p:sp>
    </p:spTree>
    <p:extLst>
      <p:ext uri="{BB962C8B-B14F-4D97-AF65-F5344CB8AC3E}">
        <p14:creationId xmlns:p14="http://schemas.microsoft.com/office/powerpoint/2010/main" val="117157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r>
              <a:rPr lang="en-IN" sz="1200" dirty="0"/>
              <a:t>aa</a:t>
            </a:r>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Website Analysis</a:t>
            </a:r>
          </a:p>
        </p:txBody>
      </p:sp>
      <p:sp>
        <p:nvSpPr>
          <p:cNvPr id="7" name="Text Placeholder 6">
            <a:extLst>
              <a:ext uri="{FF2B5EF4-FFF2-40B4-BE49-F238E27FC236}">
                <a16:creationId xmlns:a16="http://schemas.microsoft.com/office/drawing/2014/main" id="{9B41D09E-9D9C-2B1C-C3BE-BC646897324F}"/>
              </a:ext>
            </a:extLst>
          </p:cNvPr>
          <p:cNvSpPr>
            <a:spLocks noGrp="1"/>
          </p:cNvSpPr>
          <p:nvPr>
            <p:ph type="body" sz="half" idx="2"/>
          </p:nvPr>
        </p:nvSpPr>
        <p:spPr>
          <a:xfrm>
            <a:off x="836612" y="1412507"/>
            <a:ext cx="8961906" cy="3811588"/>
          </a:xfrm>
        </p:spPr>
        <p:txBody>
          <a:bodyPr>
            <a:normAutofit fontScale="85000" lnSpcReduction="20000"/>
          </a:bodyPr>
          <a:lstStyle/>
          <a:p>
            <a:r>
              <a:rPr lang="en-IN" sz="3200" dirty="0"/>
              <a:t>CMS – WordPress</a:t>
            </a:r>
          </a:p>
          <a:p>
            <a:r>
              <a:rPr lang="en-IN" sz="3200" dirty="0"/>
              <a:t>Hosting – Amazon SES</a:t>
            </a:r>
          </a:p>
          <a:p>
            <a:r>
              <a:rPr lang="en-IN" sz="3200" dirty="0"/>
              <a:t>Server – Go Daddy</a:t>
            </a:r>
          </a:p>
          <a:p>
            <a:r>
              <a:rPr lang="en-IN" sz="3200" dirty="0"/>
              <a:t>CDN -  jetpack</a:t>
            </a:r>
          </a:p>
          <a:p>
            <a:r>
              <a:rPr lang="en-IN" sz="3200" dirty="0"/>
              <a:t>Web Master – Google</a:t>
            </a:r>
          </a:p>
          <a:p>
            <a:r>
              <a:rPr lang="en-IN" sz="3200" dirty="0"/>
              <a:t>Web Server – Nginx</a:t>
            </a:r>
          </a:p>
          <a:p>
            <a:r>
              <a:rPr lang="en-IN" sz="3200" dirty="0"/>
              <a:t>Web Hosting – Unified Layers</a:t>
            </a:r>
          </a:p>
          <a:p>
            <a:endParaRPr lang="en-IN" sz="3200" dirty="0"/>
          </a:p>
          <a:p>
            <a:r>
              <a:rPr lang="en-IN" dirty="0"/>
              <a:t> </a:t>
            </a:r>
          </a:p>
          <a:p>
            <a:endParaRPr lang="en-IN" dirty="0"/>
          </a:p>
        </p:txBody>
      </p:sp>
      <p:pic>
        <p:nvPicPr>
          <p:cNvPr id="8" name="Picture 7">
            <a:extLst>
              <a:ext uri="{FF2B5EF4-FFF2-40B4-BE49-F238E27FC236}">
                <a16:creationId xmlns:a16="http://schemas.microsoft.com/office/drawing/2014/main" id="{D8660C09-78CC-DB81-D276-7DA746087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528" y="1320800"/>
            <a:ext cx="6040860" cy="4916371"/>
          </a:xfrm>
          <a:prstGeom prst="rect">
            <a:avLst/>
          </a:prstGeom>
        </p:spPr>
      </p:pic>
    </p:spTree>
    <p:extLst>
      <p:ext uri="{BB962C8B-B14F-4D97-AF65-F5344CB8AC3E}">
        <p14:creationId xmlns:p14="http://schemas.microsoft.com/office/powerpoint/2010/main" val="1332962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7340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Website Analysis</a:t>
            </a:r>
          </a:p>
        </p:txBody>
      </p:sp>
      <p:sp>
        <p:nvSpPr>
          <p:cNvPr id="5" name="Text Placeholder 4">
            <a:extLst>
              <a:ext uri="{FF2B5EF4-FFF2-40B4-BE49-F238E27FC236}">
                <a16:creationId xmlns:a16="http://schemas.microsoft.com/office/drawing/2014/main" id="{EEFF8844-C62A-B159-3393-1E1C0314B4F3}"/>
              </a:ext>
            </a:extLst>
          </p:cNvPr>
          <p:cNvSpPr>
            <a:spLocks noGrp="1"/>
          </p:cNvSpPr>
          <p:nvPr>
            <p:ph type="body" sz="half" idx="2"/>
          </p:nvPr>
        </p:nvSpPr>
        <p:spPr/>
        <p:txBody>
          <a:bodyPr/>
          <a:lstStyle/>
          <a:p>
            <a:endParaRPr lang="en-IN" dirty="0"/>
          </a:p>
        </p:txBody>
      </p:sp>
      <p:pic>
        <p:nvPicPr>
          <p:cNvPr id="8" name="Picture 7">
            <a:extLst>
              <a:ext uri="{FF2B5EF4-FFF2-40B4-BE49-F238E27FC236}">
                <a16:creationId xmlns:a16="http://schemas.microsoft.com/office/drawing/2014/main" id="{1E62DD1F-41CC-0AA6-4F95-F443A62C4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48" y="1384024"/>
            <a:ext cx="6125867" cy="5158339"/>
          </a:xfrm>
          <a:prstGeom prst="rect">
            <a:avLst/>
          </a:prstGeom>
        </p:spPr>
      </p:pic>
      <p:pic>
        <p:nvPicPr>
          <p:cNvPr id="10" name="Picture 9">
            <a:extLst>
              <a:ext uri="{FF2B5EF4-FFF2-40B4-BE49-F238E27FC236}">
                <a16:creationId xmlns:a16="http://schemas.microsoft.com/office/drawing/2014/main" id="{F14CFE40-0D0C-6352-0A75-AD771913D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036" y="1430094"/>
            <a:ext cx="4211442" cy="5158339"/>
          </a:xfrm>
          <a:prstGeom prst="rect">
            <a:avLst/>
          </a:prstGeom>
        </p:spPr>
      </p:pic>
    </p:spTree>
    <p:extLst>
      <p:ext uri="{BB962C8B-B14F-4D97-AF65-F5344CB8AC3E}">
        <p14:creationId xmlns:p14="http://schemas.microsoft.com/office/powerpoint/2010/main" val="680805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7340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Website Analysis</a:t>
            </a:r>
          </a:p>
        </p:txBody>
      </p:sp>
      <p:sp>
        <p:nvSpPr>
          <p:cNvPr id="5" name="Text Placeholder 4">
            <a:extLst>
              <a:ext uri="{FF2B5EF4-FFF2-40B4-BE49-F238E27FC236}">
                <a16:creationId xmlns:a16="http://schemas.microsoft.com/office/drawing/2014/main" id="{EEFF8844-C62A-B159-3393-1E1C0314B4F3}"/>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165354C1-8C7C-ABA2-5F79-3ECB270C4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34" y="1414914"/>
            <a:ext cx="5444172" cy="4594279"/>
          </a:xfrm>
          <a:prstGeom prst="rect">
            <a:avLst/>
          </a:prstGeom>
        </p:spPr>
      </p:pic>
      <p:pic>
        <p:nvPicPr>
          <p:cNvPr id="9" name="Picture 8">
            <a:extLst>
              <a:ext uri="{FF2B5EF4-FFF2-40B4-BE49-F238E27FC236}">
                <a16:creationId xmlns:a16="http://schemas.microsoft.com/office/drawing/2014/main" id="{2451A349-3BE8-0BD9-0F2E-56A7037C40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183" y="1556267"/>
            <a:ext cx="5864983" cy="4767532"/>
          </a:xfrm>
          <a:prstGeom prst="rect">
            <a:avLst/>
          </a:prstGeom>
        </p:spPr>
      </p:pic>
    </p:spTree>
    <p:extLst>
      <p:ext uri="{BB962C8B-B14F-4D97-AF65-F5344CB8AC3E}">
        <p14:creationId xmlns:p14="http://schemas.microsoft.com/office/powerpoint/2010/main" val="3881348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7340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Website Analysis</a:t>
            </a:r>
          </a:p>
        </p:txBody>
      </p:sp>
      <p:sp>
        <p:nvSpPr>
          <p:cNvPr id="5" name="Text Placeholder 4">
            <a:extLst>
              <a:ext uri="{FF2B5EF4-FFF2-40B4-BE49-F238E27FC236}">
                <a16:creationId xmlns:a16="http://schemas.microsoft.com/office/drawing/2014/main" id="{EEFF8844-C62A-B159-3393-1E1C0314B4F3}"/>
              </a:ext>
            </a:extLst>
          </p:cNvPr>
          <p:cNvSpPr>
            <a:spLocks noGrp="1"/>
          </p:cNvSpPr>
          <p:nvPr>
            <p:ph type="body" sz="half" idx="2"/>
          </p:nvPr>
        </p:nvSpPr>
        <p:spPr/>
        <p:txBody>
          <a:bodyPr/>
          <a:lstStyle/>
          <a:p>
            <a:endParaRPr lang="en-IN" dirty="0"/>
          </a:p>
        </p:txBody>
      </p:sp>
      <p:pic>
        <p:nvPicPr>
          <p:cNvPr id="7" name="Picture 6">
            <a:extLst>
              <a:ext uri="{FF2B5EF4-FFF2-40B4-BE49-F238E27FC236}">
                <a16:creationId xmlns:a16="http://schemas.microsoft.com/office/drawing/2014/main" id="{51846A69-2277-E02C-DF4B-171E0BE12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40" y="1600230"/>
            <a:ext cx="5030065" cy="4268758"/>
          </a:xfrm>
          <a:prstGeom prst="rect">
            <a:avLst/>
          </a:prstGeom>
        </p:spPr>
      </p:pic>
      <p:pic>
        <p:nvPicPr>
          <p:cNvPr id="10" name="Picture 9">
            <a:extLst>
              <a:ext uri="{FF2B5EF4-FFF2-40B4-BE49-F238E27FC236}">
                <a16:creationId xmlns:a16="http://schemas.microsoft.com/office/drawing/2014/main" id="{4B7A1908-9B8C-7653-2090-8C3BE0AA0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437" y="1530417"/>
            <a:ext cx="4902313" cy="4071485"/>
          </a:xfrm>
          <a:prstGeom prst="rect">
            <a:avLst/>
          </a:prstGeom>
        </p:spPr>
      </p:pic>
    </p:spTree>
    <p:extLst>
      <p:ext uri="{BB962C8B-B14F-4D97-AF65-F5344CB8AC3E}">
        <p14:creationId xmlns:p14="http://schemas.microsoft.com/office/powerpoint/2010/main" val="327261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7340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Website Analysis</a:t>
            </a:r>
          </a:p>
        </p:txBody>
      </p:sp>
      <p:sp>
        <p:nvSpPr>
          <p:cNvPr id="5" name="Text Placeholder 4">
            <a:extLst>
              <a:ext uri="{FF2B5EF4-FFF2-40B4-BE49-F238E27FC236}">
                <a16:creationId xmlns:a16="http://schemas.microsoft.com/office/drawing/2014/main" id="{EEFF8844-C62A-B159-3393-1E1C0314B4F3}"/>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40C4D48F-305D-C25E-A9C2-3974A3874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57" y="1713336"/>
            <a:ext cx="5980960" cy="4269527"/>
          </a:xfrm>
          <a:prstGeom prst="rect">
            <a:avLst/>
          </a:prstGeom>
        </p:spPr>
      </p:pic>
      <p:pic>
        <p:nvPicPr>
          <p:cNvPr id="9" name="Picture 8">
            <a:extLst>
              <a:ext uri="{FF2B5EF4-FFF2-40B4-BE49-F238E27FC236}">
                <a16:creationId xmlns:a16="http://schemas.microsoft.com/office/drawing/2014/main" id="{840E791C-C7B2-BEDA-276A-7D6D477B6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748" y="1816769"/>
            <a:ext cx="4700407" cy="3811588"/>
          </a:xfrm>
          <a:prstGeom prst="rect">
            <a:avLst/>
          </a:prstGeom>
        </p:spPr>
      </p:pic>
    </p:spTree>
    <p:extLst>
      <p:ext uri="{BB962C8B-B14F-4D97-AF65-F5344CB8AC3E}">
        <p14:creationId xmlns:p14="http://schemas.microsoft.com/office/powerpoint/2010/main" val="4318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7340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Website Analysis</a:t>
            </a:r>
          </a:p>
        </p:txBody>
      </p:sp>
      <p:sp>
        <p:nvSpPr>
          <p:cNvPr id="5" name="Text Placeholder 4">
            <a:extLst>
              <a:ext uri="{FF2B5EF4-FFF2-40B4-BE49-F238E27FC236}">
                <a16:creationId xmlns:a16="http://schemas.microsoft.com/office/drawing/2014/main" id="{EEFF8844-C62A-B159-3393-1E1C0314B4F3}"/>
              </a:ext>
            </a:extLst>
          </p:cNvPr>
          <p:cNvSpPr>
            <a:spLocks noGrp="1"/>
          </p:cNvSpPr>
          <p:nvPr>
            <p:ph type="body" sz="half" idx="2"/>
          </p:nvPr>
        </p:nvSpPr>
        <p:spPr/>
        <p:txBody>
          <a:bodyPr/>
          <a:lstStyle/>
          <a:p>
            <a:endParaRPr lang="en-IN" dirty="0"/>
          </a:p>
        </p:txBody>
      </p:sp>
      <p:pic>
        <p:nvPicPr>
          <p:cNvPr id="7" name="Picture 6">
            <a:extLst>
              <a:ext uri="{FF2B5EF4-FFF2-40B4-BE49-F238E27FC236}">
                <a16:creationId xmlns:a16="http://schemas.microsoft.com/office/drawing/2014/main" id="{F94D5C5A-F4F9-D3CE-B3C1-B4864948C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06" y="1281086"/>
            <a:ext cx="5448436" cy="4663732"/>
          </a:xfrm>
          <a:prstGeom prst="rect">
            <a:avLst/>
          </a:prstGeom>
        </p:spPr>
      </p:pic>
      <p:pic>
        <p:nvPicPr>
          <p:cNvPr id="10" name="Picture 9">
            <a:extLst>
              <a:ext uri="{FF2B5EF4-FFF2-40B4-BE49-F238E27FC236}">
                <a16:creationId xmlns:a16="http://schemas.microsoft.com/office/drawing/2014/main" id="{4FCC4A46-2670-F76E-633E-0892FD391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224" y="1257465"/>
            <a:ext cx="5590370" cy="4663733"/>
          </a:xfrm>
          <a:prstGeom prst="rect">
            <a:avLst/>
          </a:prstGeom>
        </p:spPr>
      </p:pic>
    </p:spTree>
    <p:extLst>
      <p:ext uri="{BB962C8B-B14F-4D97-AF65-F5344CB8AC3E}">
        <p14:creationId xmlns:p14="http://schemas.microsoft.com/office/powerpoint/2010/main" val="230244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7340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Website Analysis</a:t>
            </a:r>
          </a:p>
        </p:txBody>
      </p:sp>
      <p:sp>
        <p:nvSpPr>
          <p:cNvPr id="5" name="Text Placeholder 4">
            <a:extLst>
              <a:ext uri="{FF2B5EF4-FFF2-40B4-BE49-F238E27FC236}">
                <a16:creationId xmlns:a16="http://schemas.microsoft.com/office/drawing/2014/main" id="{EEFF8844-C62A-B159-3393-1E1C0314B4F3}"/>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588D049C-6BD8-870D-00AF-2573AA98A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83" y="1865728"/>
            <a:ext cx="5013454" cy="4194931"/>
          </a:xfrm>
          <a:prstGeom prst="rect">
            <a:avLst/>
          </a:prstGeom>
        </p:spPr>
      </p:pic>
      <p:pic>
        <p:nvPicPr>
          <p:cNvPr id="9" name="Picture 8">
            <a:extLst>
              <a:ext uri="{FF2B5EF4-FFF2-40B4-BE49-F238E27FC236}">
                <a16:creationId xmlns:a16="http://schemas.microsoft.com/office/drawing/2014/main" id="{89C7556F-6E35-D4AF-05BA-19B03DEAA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100" y="1865728"/>
            <a:ext cx="4506835" cy="3811588"/>
          </a:xfrm>
          <a:prstGeom prst="rect">
            <a:avLst/>
          </a:prstGeom>
        </p:spPr>
      </p:pic>
    </p:spTree>
    <p:extLst>
      <p:ext uri="{BB962C8B-B14F-4D97-AF65-F5344CB8AC3E}">
        <p14:creationId xmlns:p14="http://schemas.microsoft.com/office/powerpoint/2010/main" val="2546707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r>
              <a:rPr lang="en-IN" sz="1200" dirty="0"/>
              <a:t>aa</a:t>
            </a:r>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Responsive Design Reports</a:t>
            </a:r>
          </a:p>
        </p:txBody>
      </p:sp>
      <p:sp>
        <p:nvSpPr>
          <p:cNvPr id="5" name="Text Placeholder 4">
            <a:extLst>
              <a:ext uri="{FF2B5EF4-FFF2-40B4-BE49-F238E27FC236}">
                <a16:creationId xmlns:a16="http://schemas.microsoft.com/office/drawing/2014/main" id="{EC57E84B-E1DB-A28D-63C0-126DA28E2630}"/>
              </a:ext>
            </a:extLst>
          </p:cNvPr>
          <p:cNvSpPr>
            <a:spLocks noGrp="1"/>
          </p:cNvSpPr>
          <p:nvPr>
            <p:ph type="body" sz="half" idx="2"/>
          </p:nvPr>
        </p:nvSpPr>
        <p:spPr>
          <a:xfrm>
            <a:off x="654518" y="1520792"/>
            <a:ext cx="4117507" cy="4348196"/>
          </a:xfrm>
        </p:spPr>
        <p:txBody>
          <a:bodyPr>
            <a:normAutofit/>
          </a:bodyPr>
          <a:lstStyle/>
          <a:p>
            <a:r>
              <a:rPr lang="en-IN" sz="2400" b="1" dirty="0"/>
              <a:t>Home Page</a:t>
            </a:r>
          </a:p>
        </p:txBody>
      </p:sp>
      <p:pic>
        <p:nvPicPr>
          <p:cNvPr id="8" name="Picture 7">
            <a:extLst>
              <a:ext uri="{FF2B5EF4-FFF2-40B4-BE49-F238E27FC236}">
                <a16:creationId xmlns:a16="http://schemas.microsoft.com/office/drawing/2014/main" id="{B802C33C-A642-7AEB-0407-9C3247AFE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4486"/>
            <a:ext cx="12192000" cy="5308600"/>
          </a:xfrm>
          <a:prstGeom prst="rect">
            <a:avLst/>
          </a:prstGeom>
        </p:spPr>
      </p:pic>
    </p:spTree>
    <p:extLst>
      <p:ext uri="{BB962C8B-B14F-4D97-AF65-F5344CB8AC3E}">
        <p14:creationId xmlns:p14="http://schemas.microsoft.com/office/powerpoint/2010/main" val="2903685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135193" y="1749469"/>
            <a:ext cx="11551920" cy="33590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hlinkClick r:id="rId3"/>
              </a:rPr>
              <a:t>https://busofttech.com/</a:t>
            </a:r>
            <a:r>
              <a:rPr lang="en-US" sz="2400" dirty="0"/>
              <a:t> </a:t>
            </a:r>
          </a:p>
          <a:p>
            <a:pPr marL="342900" indent="-342900">
              <a:lnSpc>
                <a:spcPct val="150000"/>
              </a:lnSpc>
              <a:buFont typeface="Arial" panose="020B0604020202020204" pitchFamily="34" charset="0"/>
              <a:buChar char="•"/>
            </a:pPr>
            <a:r>
              <a:rPr lang="en-US" sz="2400" dirty="0"/>
              <a:t>1Core</a:t>
            </a:r>
          </a:p>
          <a:p>
            <a:pPr marL="342900" indent="-342900">
              <a:lnSpc>
                <a:spcPct val="150000"/>
              </a:lnSpc>
              <a:buFont typeface="Arial" panose="020B0604020202020204" pitchFamily="34" charset="0"/>
              <a:buChar char="•"/>
            </a:pPr>
            <a:r>
              <a:rPr lang="en-US" sz="2400" dirty="0"/>
              <a:t>Fueling Brains</a:t>
            </a:r>
          </a:p>
          <a:p>
            <a:pPr marL="342900" indent="-342900">
              <a:lnSpc>
                <a:spcPct val="150000"/>
              </a:lnSpc>
              <a:buFont typeface="Arial" panose="020B0604020202020204" pitchFamily="34" charset="0"/>
              <a:buChar char="•"/>
            </a:pPr>
            <a:r>
              <a:rPr lang="en-US" sz="2400" dirty="0" err="1"/>
              <a:t>GoMettle</a:t>
            </a:r>
            <a:endParaRPr lang="en-US" sz="2400" dirty="0"/>
          </a:p>
          <a:p>
            <a:pPr marL="342900" indent="-342900">
              <a:lnSpc>
                <a:spcPct val="150000"/>
              </a:lnSpc>
              <a:buFont typeface="Arial" panose="020B0604020202020204" pitchFamily="34" charset="0"/>
              <a:buChar char="•"/>
            </a:pPr>
            <a:r>
              <a:rPr lang="en-US" sz="2400" dirty="0"/>
              <a:t>4D CRM</a:t>
            </a:r>
          </a:p>
          <a:p>
            <a:pPr marL="342900" indent="-342900">
              <a:lnSpc>
                <a:spcPct val="150000"/>
              </a:lnSpc>
              <a:buFont typeface="Arial" panose="020B0604020202020204" pitchFamily="34" charset="0"/>
              <a:buChar char="•"/>
            </a:pPr>
            <a:r>
              <a:rPr lang="en-US" sz="2400" dirty="0"/>
              <a:t>Kabz4kidz</a:t>
            </a:r>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Products</a:t>
            </a:r>
          </a:p>
        </p:txBody>
      </p:sp>
    </p:spTree>
    <p:extLst>
      <p:ext uri="{BB962C8B-B14F-4D97-AF65-F5344CB8AC3E}">
        <p14:creationId xmlns:p14="http://schemas.microsoft.com/office/powerpoint/2010/main" val="3536092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Responsive Design Reports</a:t>
            </a:r>
          </a:p>
        </p:txBody>
      </p:sp>
      <p:sp>
        <p:nvSpPr>
          <p:cNvPr id="5" name="Text Placeholder 4">
            <a:extLst>
              <a:ext uri="{FF2B5EF4-FFF2-40B4-BE49-F238E27FC236}">
                <a16:creationId xmlns:a16="http://schemas.microsoft.com/office/drawing/2014/main" id="{EC57E84B-E1DB-A28D-63C0-126DA28E2630}"/>
              </a:ext>
            </a:extLst>
          </p:cNvPr>
          <p:cNvSpPr>
            <a:spLocks noGrp="1"/>
          </p:cNvSpPr>
          <p:nvPr>
            <p:ph type="body" sz="half" idx="2"/>
          </p:nvPr>
        </p:nvSpPr>
        <p:spPr>
          <a:xfrm>
            <a:off x="654518" y="1520792"/>
            <a:ext cx="4117507" cy="4348196"/>
          </a:xfrm>
        </p:spPr>
        <p:txBody>
          <a:bodyPr>
            <a:normAutofit/>
          </a:bodyPr>
          <a:lstStyle/>
          <a:p>
            <a:r>
              <a:rPr lang="en-IN" sz="2400" b="1" dirty="0"/>
              <a:t>About Us Page</a:t>
            </a:r>
          </a:p>
        </p:txBody>
      </p:sp>
      <p:pic>
        <p:nvPicPr>
          <p:cNvPr id="9" name="Picture 8">
            <a:extLst>
              <a:ext uri="{FF2B5EF4-FFF2-40B4-BE49-F238E27FC236}">
                <a16:creationId xmlns:a16="http://schemas.microsoft.com/office/drawing/2014/main" id="{C9978E12-AB35-51D5-2A6C-9E0A8D1F0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01" y="2012991"/>
            <a:ext cx="9532135" cy="4538589"/>
          </a:xfrm>
          <a:prstGeom prst="rect">
            <a:avLst/>
          </a:prstGeom>
        </p:spPr>
      </p:pic>
    </p:spTree>
    <p:extLst>
      <p:ext uri="{BB962C8B-B14F-4D97-AF65-F5344CB8AC3E}">
        <p14:creationId xmlns:p14="http://schemas.microsoft.com/office/powerpoint/2010/main" val="2464653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Responsive Design Reports</a:t>
            </a:r>
          </a:p>
        </p:txBody>
      </p:sp>
      <p:sp>
        <p:nvSpPr>
          <p:cNvPr id="5" name="Text Placeholder 4">
            <a:extLst>
              <a:ext uri="{FF2B5EF4-FFF2-40B4-BE49-F238E27FC236}">
                <a16:creationId xmlns:a16="http://schemas.microsoft.com/office/drawing/2014/main" id="{EC57E84B-E1DB-A28D-63C0-126DA28E2630}"/>
              </a:ext>
            </a:extLst>
          </p:cNvPr>
          <p:cNvSpPr>
            <a:spLocks noGrp="1"/>
          </p:cNvSpPr>
          <p:nvPr>
            <p:ph type="body" sz="half" idx="2"/>
          </p:nvPr>
        </p:nvSpPr>
        <p:spPr>
          <a:xfrm>
            <a:off x="654518" y="1520792"/>
            <a:ext cx="4117507" cy="4348196"/>
          </a:xfrm>
        </p:spPr>
        <p:txBody>
          <a:bodyPr>
            <a:normAutofit/>
          </a:bodyPr>
          <a:lstStyle/>
          <a:p>
            <a:r>
              <a:rPr lang="en-IN" sz="2400" b="1" dirty="0"/>
              <a:t>Product Development Page</a:t>
            </a:r>
          </a:p>
        </p:txBody>
      </p:sp>
      <p:pic>
        <p:nvPicPr>
          <p:cNvPr id="6" name="Picture 5">
            <a:extLst>
              <a:ext uri="{FF2B5EF4-FFF2-40B4-BE49-F238E27FC236}">
                <a16:creationId xmlns:a16="http://schemas.microsoft.com/office/drawing/2014/main" id="{5DAC83BB-3D39-783E-5AD6-FDD291108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18" y="1916695"/>
            <a:ext cx="10312462" cy="4738619"/>
          </a:xfrm>
          <a:prstGeom prst="rect">
            <a:avLst/>
          </a:prstGeom>
        </p:spPr>
      </p:pic>
    </p:spTree>
    <p:extLst>
      <p:ext uri="{BB962C8B-B14F-4D97-AF65-F5344CB8AC3E}">
        <p14:creationId xmlns:p14="http://schemas.microsoft.com/office/powerpoint/2010/main" val="3802438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Responsive Design Reports</a:t>
            </a:r>
          </a:p>
        </p:txBody>
      </p:sp>
      <p:sp>
        <p:nvSpPr>
          <p:cNvPr id="5" name="Text Placeholder 4">
            <a:extLst>
              <a:ext uri="{FF2B5EF4-FFF2-40B4-BE49-F238E27FC236}">
                <a16:creationId xmlns:a16="http://schemas.microsoft.com/office/drawing/2014/main" id="{EC57E84B-E1DB-A28D-63C0-126DA28E2630}"/>
              </a:ext>
            </a:extLst>
          </p:cNvPr>
          <p:cNvSpPr>
            <a:spLocks noGrp="1"/>
          </p:cNvSpPr>
          <p:nvPr>
            <p:ph type="body" sz="half" idx="2"/>
          </p:nvPr>
        </p:nvSpPr>
        <p:spPr>
          <a:xfrm>
            <a:off x="654518" y="1520792"/>
            <a:ext cx="4117507" cy="4348196"/>
          </a:xfrm>
        </p:spPr>
        <p:txBody>
          <a:bodyPr>
            <a:normAutofit/>
          </a:bodyPr>
          <a:lstStyle/>
          <a:p>
            <a:r>
              <a:rPr lang="en-IN" sz="2400" b="1" dirty="0"/>
              <a:t>Mobile Development Page</a:t>
            </a:r>
          </a:p>
        </p:txBody>
      </p:sp>
      <p:pic>
        <p:nvPicPr>
          <p:cNvPr id="7" name="Picture 6">
            <a:extLst>
              <a:ext uri="{FF2B5EF4-FFF2-40B4-BE49-F238E27FC236}">
                <a16:creationId xmlns:a16="http://schemas.microsoft.com/office/drawing/2014/main" id="{F21E8A4F-CAB3-721F-E69A-0C8233078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 y="2147536"/>
            <a:ext cx="12192000" cy="5238750"/>
          </a:xfrm>
          <a:prstGeom prst="rect">
            <a:avLst/>
          </a:prstGeom>
        </p:spPr>
      </p:pic>
    </p:spTree>
    <p:extLst>
      <p:ext uri="{BB962C8B-B14F-4D97-AF65-F5344CB8AC3E}">
        <p14:creationId xmlns:p14="http://schemas.microsoft.com/office/powerpoint/2010/main" val="2943446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Responsive Design Reports</a:t>
            </a:r>
          </a:p>
        </p:txBody>
      </p:sp>
      <p:sp>
        <p:nvSpPr>
          <p:cNvPr id="5" name="Text Placeholder 4">
            <a:extLst>
              <a:ext uri="{FF2B5EF4-FFF2-40B4-BE49-F238E27FC236}">
                <a16:creationId xmlns:a16="http://schemas.microsoft.com/office/drawing/2014/main" id="{EC57E84B-E1DB-A28D-63C0-126DA28E2630}"/>
              </a:ext>
            </a:extLst>
          </p:cNvPr>
          <p:cNvSpPr>
            <a:spLocks noGrp="1"/>
          </p:cNvSpPr>
          <p:nvPr>
            <p:ph type="body" sz="half" idx="2"/>
          </p:nvPr>
        </p:nvSpPr>
        <p:spPr>
          <a:xfrm>
            <a:off x="654518" y="1520792"/>
            <a:ext cx="4117507" cy="4348196"/>
          </a:xfrm>
        </p:spPr>
        <p:txBody>
          <a:bodyPr>
            <a:normAutofit/>
          </a:bodyPr>
          <a:lstStyle/>
          <a:p>
            <a:r>
              <a:rPr lang="en-IN" sz="2400" b="1" dirty="0"/>
              <a:t>Careers Page</a:t>
            </a:r>
          </a:p>
        </p:txBody>
      </p:sp>
      <p:pic>
        <p:nvPicPr>
          <p:cNvPr id="6" name="Picture 5">
            <a:extLst>
              <a:ext uri="{FF2B5EF4-FFF2-40B4-BE49-F238E27FC236}">
                <a16:creationId xmlns:a16="http://schemas.microsoft.com/office/drawing/2014/main" id="{F0480466-5AD8-DB18-826F-5F2638414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 y="2176713"/>
            <a:ext cx="12192000" cy="5295900"/>
          </a:xfrm>
          <a:prstGeom prst="rect">
            <a:avLst/>
          </a:prstGeom>
        </p:spPr>
      </p:pic>
    </p:spTree>
    <p:extLst>
      <p:ext uri="{BB962C8B-B14F-4D97-AF65-F5344CB8AC3E}">
        <p14:creationId xmlns:p14="http://schemas.microsoft.com/office/powerpoint/2010/main" val="205580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1179362"/>
            <a:ext cx="11551920" cy="5575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Loading Time </a:t>
            </a:r>
          </a:p>
          <a:p>
            <a:pPr marL="342900" indent="-342900">
              <a:lnSpc>
                <a:spcPct val="150000"/>
              </a:lnSpc>
              <a:buFont typeface="Arial" panose="020B0604020202020204" pitchFamily="34" charset="0"/>
              <a:buChar char="•"/>
            </a:pPr>
            <a:r>
              <a:rPr lang="en-US" sz="2400" dirty="0"/>
              <a:t>Too Much of Plugin Dependency </a:t>
            </a:r>
          </a:p>
          <a:p>
            <a:pPr marL="342900" indent="-342900">
              <a:lnSpc>
                <a:spcPct val="150000"/>
              </a:lnSpc>
              <a:buFont typeface="Arial" panose="020B0604020202020204" pitchFamily="34" charset="0"/>
              <a:buChar char="•"/>
            </a:pPr>
            <a:r>
              <a:rPr lang="en-US" sz="2400" dirty="0"/>
              <a:t>Use of More Stock Images instead of Real</a:t>
            </a:r>
          </a:p>
          <a:p>
            <a:pPr marL="342900" indent="-342900">
              <a:lnSpc>
                <a:spcPct val="150000"/>
              </a:lnSpc>
              <a:buFont typeface="Arial" panose="020B0604020202020204" pitchFamily="34" charset="0"/>
              <a:buChar char="•"/>
            </a:pPr>
            <a:r>
              <a:rPr lang="en-US" sz="2400" dirty="0"/>
              <a:t>Very little showcase of their Products</a:t>
            </a:r>
          </a:p>
          <a:p>
            <a:pPr marL="342900" indent="-342900">
              <a:lnSpc>
                <a:spcPct val="150000"/>
              </a:lnSpc>
              <a:buFont typeface="Arial" panose="020B0604020202020204" pitchFamily="34" charset="0"/>
              <a:buChar char="•"/>
            </a:pPr>
            <a:r>
              <a:rPr lang="en-US" sz="2400" dirty="0"/>
              <a:t>No Social Proof/ Reviews/ Accreditation</a:t>
            </a:r>
          </a:p>
          <a:p>
            <a:pPr marL="342900" indent="-342900">
              <a:lnSpc>
                <a:spcPct val="150000"/>
              </a:lnSpc>
              <a:buFont typeface="Arial" panose="020B0604020202020204" pitchFamily="34" charset="0"/>
              <a:buChar char="•"/>
            </a:pPr>
            <a:r>
              <a:rPr lang="en-US" sz="2400" dirty="0"/>
              <a:t>Mission/vision repeated in Home and About Us Page</a:t>
            </a:r>
          </a:p>
          <a:p>
            <a:pPr marL="342900" indent="-342900">
              <a:lnSpc>
                <a:spcPct val="150000"/>
              </a:lnSpc>
              <a:buFont typeface="Arial" panose="020B0604020202020204" pitchFamily="34" charset="0"/>
              <a:buChar char="•"/>
            </a:pPr>
            <a:endParaRPr lang="en-US" sz="2400" dirty="0"/>
          </a:p>
          <a:p>
            <a:pPr marL="342900" indent="-342900">
              <a:lnSpc>
                <a:spcPct val="150000"/>
              </a:lnSpc>
              <a:buFont typeface="Arial" panose="020B0604020202020204" pitchFamily="34" charset="0"/>
              <a:buChar char="•"/>
            </a:pPr>
            <a:endParaRPr lang="en-US" sz="2400" b="1" dirty="0"/>
          </a:p>
          <a:p>
            <a:pPr marL="342900" indent="-342900">
              <a:lnSpc>
                <a:spcPct val="150000"/>
              </a:lnSpc>
              <a:buFont typeface="Arial" panose="020B0604020202020204" pitchFamily="34" charset="0"/>
              <a:buChar char="•"/>
            </a:pPr>
            <a:endParaRPr lang="en-US" sz="2400" b="1" dirty="0"/>
          </a:p>
          <a:p>
            <a:pPr marL="342900" indent="-342900">
              <a:lnSpc>
                <a:spcPct val="150000"/>
              </a:lnSpc>
              <a:buFont typeface="Arial" panose="020B0604020202020204" pitchFamily="34" charset="0"/>
              <a:buChar char="•"/>
            </a:pP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Website Suggestions </a:t>
            </a:r>
          </a:p>
        </p:txBody>
      </p:sp>
    </p:spTree>
    <p:extLst>
      <p:ext uri="{BB962C8B-B14F-4D97-AF65-F5344CB8AC3E}">
        <p14:creationId xmlns:p14="http://schemas.microsoft.com/office/powerpoint/2010/main" val="3696424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1179362"/>
            <a:ext cx="11551920" cy="33590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Simple and Neat </a:t>
            </a:r>
          </a:p>
          <a:p>
            <a:pPr marL="342900" indent="-342900">
              <a:lnSpc>
                <a:spcPct val="150000"/>
              </a:lnSpc>
              <a:buFont typeface="Arial" panose="020B0604020202020204" pitchFamily="34" charset="0"/>
              <a:buChar char="•"/>
            </a:pPr>
            <a:r>
              <a:rPr lang="en-US" sz="2400" dirty="0"/>
              <a:t>Less Content and easy to read</a:t>
            </a:r>
          </a:p>
          <a:p>
            <a:pPr marL="342900" indent="-342900">
              <a:lnSpc>
                <a:spcPct val="150000"/>
              </a:lnSpc>
              <a:buFont typeface="Arial" panose="020B0604020202020204" pitchFamily="34" charset="0"/>
              <a:buChar char="•"/>
            </a:pPr>
            <a:r>
              <a:rPr lang="en-US" sz="2400" dirty="0"/>
              <a:t>User- Friendly</a:t>
            </a:r>
          </a:p>
          <a:p>
            <a:pPr marL="342900" indent="-342900">
              <a:lnSpc>
                <a:spcPct val="150000"/>
              </a:lnSpc>
              <a:buFont typeface="Arial" panose="020B0604020202020204" pitchFamily="34" charset="0"/>
              <a:buChar char="•"/>
            </a:pPr>
            <a:endParaRPr lang="en-US" sz="2400" b="1" dirty="0"/>
          </a:p>
          <a:p>
            <a:pPr marL="342900" indent="-342900">
              <a:lnSpc>
                <a:spcPct val="150000"/>
              </a:lnSpc>
              <a:buFont typeface="Arial" panose="020B0604020202020204" pitchFamily="34" charset="0"/>
              <a:buChar char="•"/>
            </a:pPr>
            <a:endParaRPr lang="en-US" sz="2400" b="1" dirty="0"/>
          </a:p>
          <a:p>
            <a:pPr marL="342900" indent="-342900">
              <a:lnSpc>
                <a:spcPct val="150000"/>
              </a:lnSpc>
              <a:buFont typeface="Arial" panose="020B0604020202020204" pitchFamily="34" charset="0"/>
              <a:buChar char="•"/>
            </a:pP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Good Practices </a:t>
            </a:r>
          </a:p>
        </p:txBody>
      </p:sp>
    </p:spTree>
    <p:extLst>
      <p:ext uri="{BB962C8B-B14F-4D97-AF65-F5344CB8AC3E}">
        <p14:creationId xmlns:p14="http://schemas.microsoft.com/office/powerpoint/2010/main" val="1300266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1179362"/>
            <a:ext cx="11551920"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hlinkClick r:id="rId3"/>
              </a:rPr>
              <a:t>https://sekanaman.wixstudio.io/busofttech-1core</a:t>
            </a:r>
            <a:endParaRPr lang="en-US" sz="2400" b="1" dirty="0"/>
          </a:p>
          <a:p>
            <a:pPr>
              <a:lnSpc>
                <a:spcPct val="150000"/>
              </a:lnSpc>
            </a:pP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1Core Landing Page</a:t>
            </a:r>
          </a:p>
        </p:txBody>
      </p:sp>
    </p:spTree>
    <p:extLst>
      <p:ext uri="{BB962C8B-B14F-4D97-AF65-F5344CB8AC3E}">
        <p14:creationId xmlns:p14="http://schemas.microsoft.com/office/powerpoint/2010/main" val="422592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1179362"/>
            <a:ext cx="11551920" cy="5575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0" i="0" dirty="0">
                <a:solidFill>
                  <a:srgbClr val="0D0D0D"/>
                </a:solidFill>
                <a:effectLst/>
                <a:latin typeface="Söhne"/>
              </a:rPr>
              <a:t>1Core is a premier center management software solution tailored specifically for childcare centers in the USA and Canada.</a:t>
            </a:r>
          </a:p>
          <a:p>
            <a:pPr marL="342900" indent="-342900">
              <a:lnSpc>
                <a:spcPct val="150000"/>
              </a:lnSpc>
              <a:buFont typeface="Arial" panose="020B0604020202020204" pitchFamily="34" charset="0"/>
              <a:buChar char="•"/>
            </a:pPr>
            <a:endParaRPr lang="en-US" sz="2400" dirty="0">
              <a:solidFill>
                <a:srgbClr val="0D0D0D"/>
              </a:solidFill>
              <a:latin typeface="Söhne"/>
            </a:endParaRPr>
          </a:p>
          <a:p>
            <a:pPr marL="342900" indent="-342900">
              <a:lnSpc>
                <a:spcPct val="150000"/>
              </a:lnSpc>
              <a:buFont typeface="Arial" panose="020B0604020202020204" pitchFamily="34" charset="0"/>
              <a:buChar char="•"/>
            </a:pPr>
            <a:r>
              <a:rPr lang="en-US" sz="2400" b="0" i="0" dirty="0">
                <a:solidFill>
                  <a:srgbClr val="0D0D0D"/>
                </a:solidFill>
                <a:effectLst/>
                <a:latin typeface="Söhne"/>
              </a:rPr>
              <a:t> Its specialized SaaS product, complemented by web and mobile apps, offers a comprehensive solution, facilitating seamless tasks from online enrollment to comprehensive monitoring. </a:t>
            </a:r>
          </a:p>
          <a:p>
            <a:pPr marL="342900" indent="-342900">
              <a:lnSpc>
                <a:spcPct val="150000"/>
              </a:lnSpc>
              <a:buFont typeface="Arial" panose="020B0604020202020204" pitchFamily="34" charset="0"/>
              <a:buChar char="•"/>
            </a:pPr>
            <a:endParaRPr lang="en-US" sz="2400" dirty="0">
              <a:solidFill>
                <a:srgbClr val="0D0D0D"/>
              </a:solidFill>
              <a:latin typeface="Söhne"/>
            </a:endParaRPr>
          </a:p>
          <a:p>
            <a:pPr marL="342900" indent="-342900">
              <a:lnSpc>
                <a:spcPct val="150000"/>
              </a:lnSpc>
              <a:buFont typeface="Arial" panose="020B0604020202020204" pitchFamily="34" charset="0"/>
              <a:buChar char="•"/>
            </a:pPr>
            <a:r>
              <a:rPr lang="en-US" sz="2400" b="0" i="0" dirty="0">
                <a:solidFill>
                  <a:srgbClr val="0D0D0D"/>
                </a:solidFill>
                <a:effectLst/>
                <a:latin typeface="Söhne"/>
              </a:rPr>
              <a:t>With a distinguished history spanning over two decades, 1Core has entrenched itself as an industry stalwart, deeply attuned to the evolving needs and requirements of childcare providers.</a:t>
            </a: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- 1Core Solution </a:t>
            </a:r>
          </a:p>
        </p:txBody>
      </p:sp>
    </p:spTree>
    <p:extLst>
      <p:ext uri="{BB962C8B-B14F-4D97-AF65-F5344CB8AC3E}">
        <p14:creationId xmlns:p14="http://schemas.microsoft.com/office/powerpoint/2010/main" val="35465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838200"/>
            <a:ext cx="11551920" cy="612905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0" i="0" dirty="0">
                <a:solidFill>
                  <a:srgbClr val="0D0D0D"/>
                </a:solidFill>
                <a:effectLst/>
                <a:latin typeface="Söhne"/>
              </a:rPr>
              <a:t>Renowned for its reliability and efficiency, 1Core boasts a trusted reputation, serving over 500 centers and catering to the needs of more than 1 million children. This widespread adoption is a testament to its effectiveness in enhancing operational efficiency and ensuring the smooth functioning of childcare facilities.</a:t>
            </a:r>
          </a:p>
          <a:p>
            <a:pPr marL="342900" indent="-342900">
              <a:lnSpc>
                <a:spcPct val="150000"/>
              </a:lnSpc>
              <a:buFont typeface="Arial" panose="020B0604020202020204" pitchFamily="34" charset="0"/>
              <a:buChar char="•"/>
            </a:pPr>
            <a:endParaRPr lang="en-US" sz="2400" dirty="0">
              <a:solidFill>
                <a:srgbClr val="0D0D0D"/>
              </a:solidFill>
              <a:latin typeface="Söhne"/>
            </a:endParaRPr>
          </a:p>
          <a:p>
            <a:pPr marL="342900" indent="-342900">
              <a:lnSpc>
                <a:spcPct val="150000"/>
              </a:lnSpc>
              <a:buFont typeface="Arial" panose="020B0604020202020204" pitchFamily="34" charset="0"/>
              <a:buChar char="•"/>
            </a:pPr>
            <a:r>
              <a:rPr lang="en-US" sz="2400" b="0" i="0" dirty="0">
                <a:solidFill>
                  <a:srgbClr val="0D0D0D"/>
                </a:solidFill>
                <a:effectLst/>
                <a:latin typeface="Söhne"/>
              </a:rPr>
              <a:t>One of 1Core's standout features is its ability to facilitate interaction and communication between childcare centers and parents. Through both web and mobile apps, parents can easily access vital information, receive updates on their child's activities, view schedules, and communicate with staff. This seamless communication fosters trust and transparency between childcare providers and parents, ensuring a positive and collaborative environment for the child's development.</a:t>
            </a: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- 1Core Solution </a:t>
            </a:r>
          </a:p>
        </p:txBody>
      </p:sp>
    </p:spTree>
    <p:extLst>
      <p:ext uri="{BB962C8B-B14F-4D97-AF65-F5344CB8AC3E}">
        <p14:creationId xmlns:p14="http://schemas.microsoft.com/office/powerpoint/2010/main" val="1800281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1179362"/>
            <a:ext cx="11551920"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0" i="0" dirty="0">
                <a:solidFill>
                  <a:srgbClr val="0D0D0D"/>
                </a:solidFill>
                <a:effectLst/>
                <a:latin typeface="Söhne"/>
              </a:rPr>
              <a:t>Furthermore, the inclusion of mobile apps extends accessibility and convenience, enabling parents to stay connected and engaged with their child's daycare experience while on the go. By providing a platform for real-time updates and communication, 1Core empowers both childcare centers and parents to work together in the best interest of the child's well-being and development.</a:t>
            </a: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- 1Core Solution </a:t>
            </a:r>
          </a:p>
        </p:txBody>
      </p:sp>
    </p:spTree>
    <p:extLst>
      <p:ext uri="{BB962C8B-B14F-4D97-AF65-F5344CB8AC3E}">
        <p14:creationId xmlns:p14="http://schemas.microsoft.com/office/powerpoint/2010/main" val="426310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1179362"/>
            <a:ext cx="11551920" cy="5575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0" i="0" dirty="0">
                <a:solidFill>
                  <a:srgbClr val="0D0D0D"/>
                </a:solidFill>
                <a:effectLst/>
                <a:latin typeface="Söhne"/>
              </a:rPr>
              <a:t>Fueling Brains is a cutting-edge cloud-based solution dedicated to early childhood development and education in the USA and Canada. Their expert team collaborates closely with school districts, empowering educators with innovative teaching methodologies tailored to foster optimal brain development in students.</a:t>
            </a:r>
            <a:endParaRPr lang="en-US" sz="2400" dirty="0">
              <a:solidFill>
                <a:srgbClr val="0D0D0D"/>
              </a:solidFill>
              <a:latin typeface="Söhne"/>
            </a:endParaRPr>
          </a:p>
          <a:p>
            <a:pPr marL="342900" indent="-342900">
              <a:lnSpc>
                <a:spcPct val="150000"/>
              </a:lnSpc>
              <a:buFont typeface="Arial" panose="020B0604020202020204" pitchFamily="34" charset="0"/>
              <a:buChar char="•"/>
            </a:pPr>
            <a:endParaRPr lang="en-US" sz="2400" b="1" dirty="0">
              <a:solidFill>
                <a:srgbClr val="0D0D0D"/>
              </a:solidFill>
              <a:latin typeface="Söhne"/>
            </a:endParaRPr>
          </a:p>
          <a:p>
            <a:pPr marL="342900" indent="-342900">
              <a:lnSpc>
                <a:spcPct val="150000"/>
              </a:lnSpc>
              <a:buFont typeface="Arial" panose="020B0604020202020204" pitchFamily="34" charset="0"/>
              <a:buChar char="•"/>
            </a:pPr>
            <a:r>
              <a:rPr lang="en-US" sz="2400" b="0" i="0" dirty="0">
                <a:solidFill>
                  <a:srgbClr val="0D0D0D"/>
                </a:solidFill>
                <a:effectLst/>
                <a:latin typeface="Söhne"/>
              </a:rPr>
              <a:t>With a primary focus on enhancing cognitive abilities, Fueling Brains equips teachers with the knowledge and tools necessary to nurture young minds effectively. Through comprehensive assessments and monitoring tools, educators can track and analyze a child's progress, identifying areas for improvement and implementing targeted interventions.</a:t>
            </a: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Fueling Brains </a:t>
            </a:r>
          </a:p>
        </p:txBody>
      </p:sp>
    </p:spTree>
    <p:extLst>
      <p:ext uri="{BB962C8B-B14F-4D97-AF65-F5344CB8AC3E}">
        <p14:creationId xmlns:p14="http://schemas.microsoft.com/office/powerpoint/2010/main" val="1329363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1179362"/>
            <a:ext cx="11551920" cy="5575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0" i="0" dirty="0">
                <a:solidFill>
                  <a:srgbClr val="0D0D0D"/>
                </a:solidFill>
                <a:effectLst/>
                <a:latin typeface="Söhne"/>
              </a:rPr>
              <a:t>Fueling Brains stands out for its commitment to maximizing each child's potential by providing personalized attention and support. By leveraging data-driven insights, educators can adapt their teaching strategies to suit individual learning styles and address specific developmental needs.</a:t>
            </a:r>
          </a:p>
          <a:p>
            <a:pPr marL="342900" indent="-342900">
              <a:lnSpc>
                <a:spcPct val="150000"/>
              </a:lnSpc>
              <a:buFont typeface="Arial" panose="020B0604020202020204" pitchFamily="34" charset="0"/>
              <a:buChar char="•"/>
            </a:pPr>
            <a:endParaRPr lang="en-US" sz="2400" dirty="0">
              <a:solidFill>
                <a:srgbClr val="0D0D0D"/>
              </a:solidFill>
              <a:latin typeface="Söhne"/>
            </a:endParaRPr>
          </a:p>
          <a:p>
            <a:pPr marL="342900" indent="-342900">
              <a:lnSpc>
                <a:spcPct val="150000"/>
              </a:lnSpc>
              <a:buFont typeface="Arial" panose="020B0604020202020204" pitchFamily="34" charset="0"/>
              <a:buChar char="•"/>
            </a:pPr>
            <a:r>
              <a:rPr lang="en-US" sz="2400" b="0" i="0" dirty="0">
                <a:solidFill>
                  <a:srgbClr val="0D0D0D"/>
                </a:solidFill>
                <a:effectLst/>
                <a:latin typeface="Söhne"/>
              </a:rPr>
              <a:t>Moreover, Fueling Brains emphasizes continuous improvement, offering ongoing training and resources to ensure educators remain up-to-date with the latest research and best practices in early childhood education. This collaborative approach not only benefits students but also empowers teachers to excel in their roles as facilitators of learning and growth.</a:t>
            </a: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Fueling Brains </a:t>
            </a:r>
          </a:p>
        </p:txBody>
      </p:sp>
    </p:spTree>
    <p:extLst>
      <p:ext uri="{BB962C8B-B14F-4D97-AF65-F5344CB8AC3E}">
        <p14:creationId xmlns:p14="http://schemas.microsoft.com/office/powerpoint/2010/main" val="2776755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1179362"/>
            <a:ext cx="11551920" cy="169706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0" i="0" dirty="0">
                <a:solidFill>
                  <a:srgbClr val="0D0D0D"/>
                </a:solidFill>
                <a:effectLst/>
                <a:latin typeface="Söhne"/>
              </a:rPr>
              <a:t>In essence, Fueling Brains serves as a dynamic catalyst for positive educational outcomes, bridging the gap between theory and practice to create enriching experiences that lay a solid foundation for lifelong learning and success.</a:t>
            </a: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Fueling Brains </a:t>
            </a:r>
          </a:p>
        </p:txBody>
      </p:sp>
    </p:spTree>
    <p:extLst>
      <p:ext uri="{BB962C8B-B14F-4D97-AF65-F5344CB8AC3E}">
        <p14:creationId xmlns:p14="http://schemas.microsoft.com/office/powerpoint/2010/main" val="1141897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8260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sz="1200" dirty="0"/>
          </a:p>
        </p:txBody>
      </p:sp>
      <p:sp>
        <p:nvSpPr>
          <p:cNvPr id="6" name="TextBox 5">
            <a:extLst>
              <a:ext uri="{FF2B5EF4-FFF2-40B4-BE49-F238E27FC236}">
                <a16:creationId xmlns:a16="http://schemas.microsoft.com/office/drawing/2014/main" id="{A1E57A94-2916-8DA0-4B1B-C088E118EE80}"/>
              </a:ext>
            </a:extLst>
          </p:cNvPr>
          <p:cNvSpPr txBox="1"/>
          <p:nvPr/>
        </p:nvSpPr>
        <p:spPr>
          <a:xfrm>
            <a:off x="318073" y="1179362"/>
            <a:ext cx="11551920" cy="5575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0" i="0" dirty="0" err="1">
                <a:solidFill>
                  <a:srgbClr val="0D0D0D"/>
                </a:solidFill>
                <a:effectLst/>
                <a:latin typeface="Söhne"/>
              </a:rPr>
              <a:t>GoMettle</a:t>
            </a:r>
            <a:r>
              <a:rPr lang="en-US" sz="2400" b="0" i="0" dirty="0">
                <a:solidFill>
                  <a:srgbClr val="0D0D0D"/>
                </a:solidFill>
                <a:effectLst/>
                <a:latin typeface="Söhne"/>
              </a:rPr>
              <a:t> is a versatile ticketing tool that proves invaluable in software development and sprint management. Offering seamless integration with development workflows, </a:t>
            </a:r>
            <a:r>
              <a:rPr lang="en-US" sz="2400" b="0" i="0" dirty="0" err="1">
                <a:solidFill>
                  <a:srgbClr val="0D0D0D"/>
                </a:solidFill>
                <a:effectLst/>
                <a:latin typeface="Söhne"/>
              </a:rPr>
              <a:t>GoMettle</a:t>
            </a:r>
            <a:r>
              <a:rPr lang="en-US" sz="2400" b="0" i="0" dirty="0">
                <a:solidFill>
                  <a:srgbClr val="0D0D0D"/>
                </a:solidFill>
                <a:effectLst/>
                <a:latin typeface="Söhne"/>
              </a:rPr>
              <a:t> facilitates efficient communication and collaboration among team members during the entire development lifecycle.</a:t>
            </a:r>
          </a:p>
          <a:p>
            <a:pPr marL="342900" indent="-342900">
              <a:lnSpc>
                <a:spcPct val="150000"/>
              </a:lnSpc>
              <a:buFont typeface="Arial" panose="020B0604020202020204" pitchFamily="34" charset="0"/>
              <a:buChar char="•"/>
            </a:pPr>
            <a:endParaRPr lang="en-US" sz="2400" dirty="0">
              <a:solidFill>
                <a:srgbClr val="0D0D0D"/>
              </a:solidFill>
              <a:latin typeface="Söhne"/>
            </a:endParaRPr>
          </a:p>
          <a:p>
            <a:pPr marL="342900" indent="-342900">
              <a:lnSpc>
                <a:spcPct val="150000"/>
              </a:lnSpc>
              <a:buFont typeface="Arial" panose="020B0604020202020204" pitchFamily="34" charset="0"/>
              <a:buChar char="•"/>
            </a:pPr>
            <a:r>
              <a:rPr lang="en-US" sz="2400" b="0" i="0" dirty="0">
                <a:solidFill>
                  <a:srgbClr val="0D0D0D"/>
                </a:solidFill>
                <a:effectLst/>
                <a:latin typeface="Söhne"/>
              </a:rPr>
              <a:t>In development, </a:t>
            </a:r>
            <a:r>
              <a:rPr lang="en-US" sz="2400" b="0" i="0" dirty="0" err="1">
                <a:solidFill>
                  <a:srgbClr val="0D0D0D"/>
                </a:solidFill>
                <a:effectLst/>
                <a:latin typeface="Söhne"/>
              </a:rPr>
              <a:t>GoMettle</a:t>
            </a:r>
            <a:r>
              <a:rPr lang="en-US" sz="2400" b="0" i="0" dirty="0">
                <a:solidFill>
                  <a:srgbClr val="0D0D0D"/>
                </a:solidFill>
                <a:effectLst/>
                <a:latin typeface="Söhne"/>
              </a:rPr>
              <a:t> serves as a centralized hub for managing tasks, bugs, and feature requests. Teams can easily create and prioritize tickets, assign them to specific team members, and track their progress in real-time. This ensures transparency and accountability, enabling teams to stay organized and focused on delivering high-quality software within deadlines.</a:t>
            </a:r>
            <a:endParaRPr lang="en-US" sz="2400" b="1" dirty="0"/>
          </a:p>
        </p:txBody>
      </p:sp>
      <p:sp>
        <p:nvSpPr>
          <p:cNvPr id="3" name="Rectangle 2">
            <a:extLst>
              <a:ext uri="{FF2B5EF4-FFF2-40B4-BE49-F238E27FC236}">
                <a16:creationId xmlns:a16="http://schemas.microsoft.com/office/drawing/2014/main" id="{A2D9E484-83BB-1126-A8CC-FF188BA9D2EE}"/>
              </a:ext>
            </a:extLst>
          </p:cNvPr>
          <p:cNvSpPr/>
          <p:nvPr/>
        </p:nvSpPr>
        <p:spPr>
          <a:xfrm>
            <a:off x="-3934" y="0"/>
            <a:ext cx="12195934" cy="838200"/>
          </a:xfrm>
          <a:prstGeom prst="rect">
            <a:avLst/>
          </a:prstGeom>
          <a:solidFill>
            <a:schemeClr val="bg2">
              <a:lumMod val="9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solidFill>
                  <a:schemeClr val="tx2"/>
                </a:solidFill>
              </a:rPr>
              <a:t>BU Soft Tech - Go Mettle </a:t>
            </a:r>
          </a:p>
        </p:txBody>
      </p:sp>
    </p:spTree>
    <p:extLst>
      <p:ext uri="{BB962C8B-B14F-4D97-AF65-F5344CB8AC3E}">
        <p14:creationId xmlns:p14="http://schemas.microsoft.com/office/powerpoint/2010/main" val="996098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2360</TotalTime>
  <Words>1021</Words>
  <Application>Microsoft Office PowerPoint</Application>
  <PresentationFormat>Widescreen</PresentationFormat>
  <Paragraphs>86</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Söhne</vt:lpstr>
      <vt:lpstr>Office Theme</vt:lpstr>
      <vt:lpstr>Crafting Compelling Web Presence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Jeya Raman S</dc:creator>
  <cp:lastModifiedBy>Jeya Raman S</cp:lastModifiedBy>
  <cp:revision>1</cp:revision>
  <dcterms:created xsi:type="dcterms:W3CDTF">2024-03-12T16:47:40Z</dcterms:created>
  <dcterms:modified xsi:type="dcterms:W3CDTF">2024-03-16T12:45:27Z</dcterms:modified>
</cp:coreProperties>
</file>